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quickStyle3.xml" ContentType="application/vnd.openxmlformats-officedocument.drawingml.diagramStyle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colors3.xml" ContentType="application/vnd.openxmlformats-officedocument.drawingml.diagramCol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drawing5.xml" ContentType="application/vnd.ms-office.drawingml.diagramDrawing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8" r:id="rId5"/>
    <p:sldId id="277" r:id="rId6"/>
    <p:sldId id="279" r:id="rId7"/>
    <p:sldId id="288" r:id="rId8"/>
    <p:sldId id="259" r:id="rId9"/>
    <p:sldId id="280" r:id="rId10"/>
    <p:sldId id="281" r:id="rId11"/>
    <p:sldId id="282" r:id="rId12"/>
    <p:sldId id="283" r:id="rId13"/>
    <p:sldId id="284" r:id="rId14"/>
    <p:sldId id="289" r:id="rId15"/>
    <p:sldId id="260" r:id="rId16"/>
    <p:sldId id="285" r:id="rId17"/>
    <p:sldId id="287" r:id="rId18"/>
    <p:sldId id="286" r:id="rId19"/>
    <p:sldId id="261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" y="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35DFBA-1F91-420E-9458-BAEDED90B39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2EB59D2-DF4C-4F9C-8992-952BF30B3046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b="0" dirty="0">
              <a:solidFill>
                <a:schemeClr val="tx1"/>
              </a:solidFill>
              <a:latin typeface="Frankfurter Com Medium" panose="020F0604020204080C04" pitchFamily="34" charset="0"/>
            </a:rPr>
            <a:t>Feelings of Discomfort</a:t>
          </a:r>
        </a:p>
      </dgm:t>
    </dgm:pt>
    <dgm:pt modelId="{29FD5A82-12CF-4DB9-ADF6-54420590392F}" type="parTrans" cxnId="{410D0EFA-7D03-48A7-9CE5-28850A37133E}">
      <dgm:prSet/>
      <dgm:spPr/>
      <dgm:t>
        <a:bodyPr/>
        <a:lstStyle/>
        <a:p>
          <a:endParaRPr lang="en-GB"/>
        </a:p>
      </dgm:t>
    </dgm:pt>
    <dgm:pt modelId="{C00773E7-7A0E-426D-A405-D27DCE6D8965}" type="sibTrans" cxnId="{410D0EFA-7D03-48A7-9CE5-28850A37133E}">
      <dgm:prSet/>
      <dgm:spPr/>
      <dgm:t>
        <a:bodyPr/>
        <a:lstStyle/>
        <a:p>
          <a:endParaRPr lang="en-GB"/>
        </a:p>
      </dgm:t>
    </dgm:pt>
    <dgm:pt modelId="{51416912-CCDA-4552-A56C-7454B15FC2EC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Feelings of Weakness</a:t>
          </a:r>
        </a:p>
      </dgm:t>
    </dgm:pt>
    <dgm:pt modelId="{5AE9B0A0-5EEE-4131-A9FE-85757AF8A215}" type="parTrans" cxnId="{772BCB13-586E-4C49-8068-DC755A0BB145}">
      <dgm:prSet/>
      <dgm:spPr/>
      <dgm:t>
        <a:bodyPr/>
        <a:lstStyle/>
        <a:p>
          <a:endParaRPr lang="en-GB"/>
        </a:p>
      </dgm:t>
    </dgm:pt>
    <dgm:pt modelId="{A4D6C67B-9AA0-4C5B-A40D-C6C8ED292117}" type="sibTrans" cxnId="{772BCB13-586E-4C49-8068-DC755A0BB145}">
      <dgm:prSet/>
      <dgm:spPr/>
      <dgm:t>
        <a:bodyPr/>
        <a:lstStyle/>
        <a:p>
          <a:endParaRPr lang="en-GB"/>
        </a:p>
      </dgm:t>
    </dgm:pt>
    <dgm:pt modelId="{C6A2B78E-545C-4908-8DA8-A2BD048F18AA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Lack of Food</a:t>
          </a:r>
        </a:p>
      </dgm:t>
    </dgm:pt>
    <dgm:pt modelId="{6F9F54F7-12B3-451E-9124-166A597DC890}" type="parTrans" cxnId="{9FF2A2A9-6E7F-4B82-B57C-D2A8034B2825}">
      <dgm:prSet/>
      <dgm:spPr/>
      <dgm:t>
        <a:bodyPr/>
        <a:lstStyle/>
        <a:p>
          <a:endParaRPr lang="en-GB"/>
        </a:p>
      </dgm:t>
    </dgm:pt>
    <dgm:pt modelId="{CC0889DE-68DA-4F85-A195-9E1ECA91297A}" type="sibTrans" cxnId="{9FF2A2A9-6E7F-4B82-B57C-D2A8034B2825}">
      <dgm:prSet/>
      <dgm:spPr/>
      <dgm:t>
        <a:bodyPr/>
        <a:lstStyle/>
        <a:p>
          <a:endParaRPr lang="en-GB"/>
        </a:p>
      </dgm:t>
    </dgm:pt>
    <dgm:pt modelId="{C0F9C15D-A4A0-4DB2-93D2-3B7045011411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Desire To Eat </a:t>
          </a:r>
        </a:p>
      </dgm:t>
    </dgm:pt>
    <dgm:pt modelId="{7FA0DD75-87F3-42B8-B684-2D57BE7441BE}" type="parTrans" cxnId="{6585FF33-2B64-493A-B406-58CE6B01D534}">
      <dgm:prSet/>
      <dgm:spPr/>
      <dgm:t>
        <a:bodyPr/>
        <a:lstStyle/>
        <a:p>
          <a:endParaRPr lang="en-GB"/>
        </a:p>
      </dgm:t>
    </dgm:pt>
    <dgm:pt modelId="{611267AD-21A1-4395-B496-D94B6CFDB323}" type="sibTrans" cxnId="{6585FF33-2B64-493A-B406-58CE6B01D534}">
      <dgm:prSet/>
      <dgm:spPr/>
      <dgm:t>
        <a:bodyPr/>
        <a:lstStyle/>
        <a:p>
          <a:endParaRPr lang="en-GB"/>
        </a:p>
      </dgm:t>
    </dgm:pt>
    <dgm:pt modelId="{BB1E32B3-70C0-43AB-A734-47926E373C73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Available Solution to Feelings</a:t>
          </a:r>
        </a:p>
      </dgm:t>
    </dgm:pt>
    <dgm:pt modelId="{5A9C21FA-E2AA-4732-A968-2198BF40654B}" type="parTrans" cxnId="{E4A2E957-911E-4BDF-BFD4-8736076690CF}">
      <dgm:prSet/>
      <dgm:spPr/>
      <dgm:t>
        <a:bodyPr/>
        <a:lstStyle/>
        <a:p>
          <a:endParaRPr lang="en-GB"/>
        </a:p>
      </dgm:t>
    </dgm:pt>
    <dgm:pt modelId="{45E363DB-9301-4BB4-A47E-7AA666E65D79}" type="sibTrans" cxnId="{E4A2E957-911E-4BDF-BFD4-8736076690CF}">
      <dgm:prSet/>
      <dgm:spPr/>
      <dgm:t>
        <a:bodyPr/>
        <a:lstStyle/>
        <a:p>
          <a:endParaRPr lang="en-GB"/>
        </a:p>
      </dgm:t>
    </dgm:pt>
    <dgm:pt modelId="{5708B7A9-DA00-4F2D-8D80-EC7053648DB4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4000" dirty="0">
              <a:solidFill>
                <a:schemeClr val="tx1"/>
              </a:solidFill>
              <a:latin typeface="Frankfurter Com Medium" panose="020F0604020204080C04" pitchFamily="34" charset="0"/>
            </a:rPr>
            <a:t>Hunger!</a:t>
          </a:r>
        </a:p>
      </dgm:t>
    </dgm:pt>
    <dgm:pt modelId="{3288A817-692F-428F-B81E-0C5AAEE541EE}" type="parTrans" cxnId="{5B5B956E-7D12-4110-BC04-191F4C32B442}">
      <dgm:prSet/>
      <dgm:spPr/>
      <dgm:t>
        <a:bodyPr/>
        <a:lstStyle/>
        <a:p>
          <a:endParaRPr lang="en-GB"/>
        </a:p>
      </dgm:t>
    </dgm:pt>
    <dgm:pt modelId="{3DC6CF63-6CB5-4559-9E7E-E66FA6B255A9}" type="sibTrans" cxnId="{5B5B956E-7D12-4110-BC04-191F4C32B442}">
      <dgm:prSet/>
      <dgm:spPr/>
      <dgm:t>
        <a:bodyPr/>
        <a:lstStyle/>
        <a:p>
          <a:endParaRPr lang="en-GB"/>
        </a:p>
      </dgm:t>
    </dgm:pt>
    <dgm:pt modelId="{400A29A3-C696-4EE5-9486-3AFB1B295F31}" type="pres">
      <dgm:prSet presAssocID="{0F35DFBA-1F91-420E-9458-BAEDED90B397}" presName="diagram" presStyleCnt="0">
        <dgm:presLayoutVars>
          <dgm:dir/>
          <dgm:resizeHandles val="exact"/>
        </dgm:presLayoutVars>
      </dgm:prSet>
      <dgm:spPr/>
    </dgm:pt>
    <dgm:pt modelId="{BA5FD7C4-5D9B-4962-8D5E-614B097CCF49}" type="pres">
      <dgm:prSet presAssocID="{E2EB59D2-DF4C-4F9C-8992-952BF30B3046}" presName="node" presStyleLbl="node1" presStyleIdx="0" presStyleCnt="6">
        <dgm:presLayoutVars>
          <dgm:bulletEnabled val="1"/>
        </dgm:presLayoutVars>
      </dgm:prSet>
      <dgm:spPr/>
    </dgm:pt>
    <dgm:pt modelId="{F1C1C8E3-B171-43A5-8281-72C279B9D688}" type="pres">
      <dgm:prSet presAssocID="{C00773E7-7A0E-426D-A405-D27DCE6D8965}" presName="sibTrans" presStyleLbl="sibTrans2D1" presStyleIdx="0" presStyleCnt="5"/>
      <dgm:spPr/>
    </dgm:pt>
    <dgm:pt modelId="{A754A955-15D6-423F-BEEE-7E642A95B5D0}" type="pres">
      <dgm:prSet presAssocID="{C00773E7-7A0E-426D-A405-D27DCE6D8965}" presName="connectorText" presStyleLbl="sibTrans2D1" presStyleIdx="0" presStyleCnt="5"/>
      <dgm:spPr/>
    </dgm:pt>
    <dgm:pt modelId="{EE9F87FC-BFF5-436D-92BE-84FDF0D30ECA}" type="pres">
      <dgm:prSet presAssocID="{51416912-CCDA-4552-A56C-7454B15FC2EC}" presName="node" presStyleLbl="node1" presStyleIdx="1" presStyleCnt="6">
        <dgm:presLayoutVars>
          <dgm:bulletEnabled val="1"/>
        </dgm:presLayoutVars>
      </dgm:prSet>
      <dgm:spPr/>
    </dgm:pt>
    <dgm:pt modelId="{66AE1D8B-D168-4FF0-AAAA-4D11CBBA4B56}" type="pres">
      <dgm:prSet presAssocID="{A4D6C67B-9AA0-4C5B-A40D-C6C8ED292117}" presName="sibTrans" presStyleLbl="sibTrans2D1" presStyleIdx="1" presStyleCnt="5"/>
      <dgm:spPr/>
    </dgm:pt>
    <dgm:pt modelId="{EA393907-792C-49F3-9C5D-41704B065CF0}" type="pres">
      <dgm:prSet presAssocID="{A4D6C67B-9AA0-4C5B-A40D-C6C8ED292117}" presName="connectorText" presStyleLbl="sibTrans2D1" presStyleIdx="1" presStyleCnt="5"/>
      <dgm:spPr/>
    </dgm:pt>
    <dgm:pt modelId="{CBC2A1F6-0D95-4BF8-A4FC-1E47E59F957A}" type="pres">
      <dgm:prSet presAssocID="{C6A2B78E-545C-4908-8DA8-A2BD048F18AA}" presName="node" presStyleLbl="node1" presStyleIdx="2" presStyleCnt="6">
        <dgm:presLayoutVars>
          <dgm:bulletEnabled val="1"/>
        </dgm:presLayoutVars>
      </dgm:prSet>
      <dgm:spPr/>
    </dgm:pt>
    <dgm:pt modelId="{6AEE5C2C-47F7-4657-A1C0-3FAA2B6F59EC}" type="pres">
      <dgm:prSet presAssocID="{CC0889DE-68DA-4F85-A195-9E1ECA91297A}" presName="sibTrans" presStyleLbl="sibTrans2D1" presStyleIdx="2" presStyleCnt="5"/>
      <dgm:spPr/>
    </dgm:pt>
    <dgm:pt modelId="{F74496B1-C587-45F6-BC5A-8301EF799D4F}" type="pres">
      <dgm:prSet presAssocID="{CC0889DE-68DA-4F85-A195-9E1ECA91297A}" presName="connectorText" presStyleLbl="sibTrans2D1" presStyleIdx="2" presStyleCnt="5"/>
      <dgm:spPr/>
    </dgm:pt>
    <dgm:pt modelId="{6B770A2C-4B0C-4AB7-9C19-49D9880E20E0}" type="pres">
      <dgm:prSet presAssocID="{C0F9C15D-A4A0-4DB2-93D2-3B7045011411}" presName="node" presStyleLbl="node1" presStyleIdx="3" presStyleCnt="6">
        <dgm:presLayoutVars>
          <dgm:bulletEnabled val="1"/>
        </dgm:presLayoutVars>
      </dgm:prSet>
      <dgm:spPr/>
    </dgm:pt>
    <dgm:pt modelId="{A334AF9A-D075-4FB7-826C-7E87B8F9DBE3}" type="pres">
      <dgm:prSet presAssocID="{611267AD-21A1-4395-B496-D94B6CFDB323}" presName="sibTrans" presStyleLbl="sibTrans2D1" presStyleIdx="3" presStyleCnt="5"/>
      <dgm:spPr/>
    </dgm:pt>
    <dgm:pt modelId="{A6B94AC3-2895-4A52-AAB2-DB5F92506C23}" type="pres">
      <dgm:prSet presAssocID="{611267AD-21A1-4395-B496-D94B6CFDB323}" presName="connectorText" presStyleLbl="sibTrans2D1" presStyleIdx="3" presStyleCnt="5"/>
      <dgm:spPr/>
    </dgm:pt>
    <dgm:pt modelId="{5D0694DD-7A39-4C94-9506-1D5A55ECF762}" type="pres">
      <dgm:prSet presAssocID="{BB1E32B3-70C0-43AB-A734-47926E373C73}" presName="node" presStyleLbl="node1" presStyleIdx="4" presStyleCnt="6">
        <dgm:presLayoutVars>
          <dgm:bulletEnabled val="1"/>
        </dgm:presLayoutVars>
      </dgm:prSet>
      <dgm:spPr/>
    </dgm:pt>
    <dgm:pt modelId="{B8CE8521-1806-4F5D-B00B-192DD135378F}" type="pres">
      <dgm:prSet presAssocID="{45E363DB-9301-4BB4-A47E-7AA666E65D79}" presName="sibTrans" presStyleLbl="sibTrans2D1" presStyleIdx="4" presStyleCnt="5"/>
      <dgm:spPr/>
    </dgm:pt>
    <dgm:pt modelId="{C13279C9-54B2-4F1C-AE64-24CEF558B548}" type="pres">
      <dgm:prSet presAssocID="{45E363DB-9301-4BB4-A47E-7AA666E65D79}" presName="connectorText" presStyleLbl="sibTrans2D1" presStyleIdx="4" presStyleCnt="5"/>
      <dgm:spPr/>
    </dgm:pt>
    <dgm:pt modelId="{9691FD48-459B-46EB-83F7-577BB6F524E4}" type="pres">
      <dgm:prSet presAssocID="{5708B7A9-DA00-4F2D-8D80-EC7053648DB4}" presName="node" presStyleLbl="node1" presStyleIdx="5" presStyleCnt="6">
        <dgm:presLayoutVars>
          <dgm:bulletEnabled val="1"/>
        </dgm:presLayoutVars>
      </dgm:prSet>
      <dgm:spPr/>
    </dgm:pt>
  </dgm:ptLst>
  <dgm:cxnLst>
    <dgm:cxn modelId="{9936C904-DF72-4BF6-A82B-0CF5215203E9}" type="presOf" srcId="{BB1E32B3-70C0-43AB-A734-47926E373C73}" destId="{5D0694DD-7A39-4C94-9506-1D5A55ECF762}" srcOrd="0" destOrd="0" presId="urn:microsoft.com/office/officeart/2005/8/layout/process5"/>
    <dgm:cxn modelId="{F2916B0F-60A4-4F70-A32D-CD837689863D}" type="presOf" srcId="{5708B7A9-DA00-4F2D-8D80-EC7053648DB4}" destId="{9691FD48-459B-46EB-83F7-577BB6F524E4}" srcOrd="0" destOrd="0" presId="urn:microsoft.com/office/officeart/2005/8/layout/process5"/>
    <dgm:cxn modelId="{AE8D6C0F-31B1-487C-BB6C-E97169B44CFD}" type="presOf" srcId="{C0F9C15D-A4A0-4DB2-93D2-3B7045011411}" destId="{6B770A2C-4B0C-4AB7-9C19-49D9880E20E0}" srcOrd="0" destOrd="0" presId="urn:microsoft.com/office/officeart/2005/8/layout/process5"/>
    <dgm:cxn modelId="{772BCB13-586E-4C49-8068-DC755A0BB145}" srcId="{0F35DFBA-1F91-420E-9458-BAEDED90B397}" destId="{51416912-CCDA-4552-A56C-7454B15FC2EC}" srcOrd="1" destOrd="0" parTransId="{5AE9B0A0-5EEE-4131-A9FE-85757AF8A215}" sibTransId="{A4D6C67B-9AA0-4C5B-A40D-C6C8ED292117}"/>
    <dgm:cxn modelId="{A913481B-53B3-44B1-8721-1C52C8256712}" type="presOf" srcId="{611267AD-21A1-4395-B496-D94B6CFDB323}" destId="{A6B94AC3-2895-4A52-AAB2-DB5F92506C23}" srcOrd="1" destOrd="0" presId="urn:microsoft.com/office/officeart/2005/8/layout/process5"/>
    <dgm:cxn modelId="{90B93A1D-4437-488B-B1BC-E98DFA4724A9}" type="presOf" srcId="{C6A2B78E-545C-4908-8DA8-A2BD048F18AA}" destId="{CBC2A1F6-0D95-4BF8-A4FC-1E47E59F957A}" srcOrd="0" destOrd="0" presId="urn:microsoft.com/office/officeart/2005/8/layout/process5"/>
    <dgm:cxn modelId="{1DD6A121-4CB8-4344-B81E-6057B2D5A54F}" type="presOf" srcId="{45E363DB-9301-4BB4-A47E-7AA666E65D79}" destId="{B8CE8521-1806-4F5D-B00B-192DD135378F}" srcOrd="0" destOrd="0" presId="urn:microsoft.com/office/officeart/2005/8/layout/process5"/>
    <dgm:cxn modelId="{2C800B2D-AC76-4A09-AE9A-86B255E598DB}" type="presOf" srcId="{E2EB59D2-DF4C-4F9C-8992-952BF30B3046}" destId="{BA5FD7C4-5D9B-4962-8D5E-614B097CCF49}" srcOrd="0" destOrd="0" presId="urn:microsoft.com/office/officeart/2005/8/layout/process5"/>
    <dgm:cxn modelId="{A85C6C32-948E-4500-978A-EA5A7A2C8149}" type="presOf" srcId="{CC0889DE-68DA-4F85-A195-9E1ECA91297A}" destId="{F74496B1-C587-45F6-BC5A-8301EF799D4F}" srcOrd="1" destOrd="0" presId="urn:microsoft.com/office/officeart/2005/8/layout/process5"/>
    <dgm:cxn modelId="{6585FF33-2B64-493A-B406-58CE6B01D534}" srcId="{0F35DFBA-1F91-420E-9458-BAEDED90B397}" destId="{C0F9C15D-A4A0-4DB2-93D2-3B7045011411}" srcOrd="3" destOrd="0" parTransId="{7FA0DD75-87F3-42B8-B684-2D57BE7441BE}" sibTransId="{611267AD-21A1-4395-B496-D94B6CFDB323}"/>
    <dgm:cxn modelId="{5BC4005F-98F0-45B8-9D41-754BCEC8CF8D}" type="presOf" srcId="{CC0889DE-68DA-4F85-A195-9E1ECA91297A}" destId="{6AEE5C2C-47F7-4657-A1C0-3FAA2B6F59EC}" srcOrd="0" destOrd="0" presId="urn:microsoft.com/office/officeart/2005/8/layout/process5"/>
    <dgm:cxn modelId="{5B5B956E-7D12-4110-BC04-191F4C32B442}" srcId="{0F35DFBA-1F91-420E-9458-BAEDED90B397}" destId="{5708B7A9-DA00-4F2D-8D80-EC7053648DB4}" srcOrd="5" destOrd="0" parTransId="{3288A817-692F-428F-B81E-0C5AAEE541EE}" sibTransId="{3DC6CF63-6CB5-4559-9E7E-E66FA6B255A9}"/>
    <dgm:cxn modelId="{91018557-94EC-41BB-8148-95203203492A}" type="presOf" srcId="{C00773E7-7A0E-426D-A405-D27DCE6D8965}" destId="{F1C1C8E3-B171-43A5-8281-72C279B9D688}" srcOrd="0" destOrd="0" presId="urn:microsoft.com/office/officeart/2005/8/layout/process5"/>
    <dgm:cxn modelId="{E4A2E957-911E-4BDF-BFD4-8736076690CF}" srcId="{0F35DFBA-1F91-420E-9458-BAEDED90B397}" destId="{BB1E32B3-70C0-43AB-A734-47926E373C73}" srcOrd="4" destOrd="0" parTransId="{5A9C21FA-E2AA-4732-A968-2198BF40654B}" sibTransId="{45E363DB-9301-4BB4-A47E-7AA666E65D79}"/>
    <dgm:cxn modelId="{DD4A7797-4DF0-4FD0-9182-78B5E61EA504}" type="presOf" srcId="{51416912-CCDA-4552-A56C-7454B15FC2EC}" destId="{EE9F87FC-BFF5-436D-92BE-84FDF0D30ECA}" srcOrd="0" destOrd="0" presId="urn:microsoft.com/office/officeart/2005/8/layout/process5"/>
    <dgm:cxn modelId="{DC31B5A3-AA68-409F-AA8E-C63040CF11B9}" type="presOf" srcId="{A4D6C67B-9AA0-4C5B-A40D-C6C8ED292117}" destId="{EA393907-792C-49F3-9C5D-41704B065CF0}" srcOrd="1" destOrd="0" presId="urn:microsoft.com/office/officeart/2005/8/layout/process5"/>
    <dgm:cxn modelId="{9FF2A2A9-6E7F-4B82-B57C-D2A8034B2825}" srcId="{0F35DFBA-1F91-420E-9458-BAEDED90B397}" destId="{C6A2B78E-545C-4908-8DA8-A2BD048F18AA}" srcOrd="2" destOrd="0" parTransId="{6F9F54F7-12B3-451E-9124-166A597DC890}" sibTransId="{CC0889DE-68DA-4F85-A195-9E1ECA91297A}"/>
    <dgm:cxn modelId="{F64773AD-A04A-4A37-98DF-24BB12DDE6DC}" type="presOf" srcId="{0F35DFBA-1F91-420E-9458-BAEDED90B397}" destId="{400A29A3-C696-4EE5-9486-3AFB1B295F31}" srcOrd="0" destOrd="0" presId="urn:microsoft.com/office/officeart/2005/8/layout/process5"/>
    <dgm:cxn modelId="{57FF44BF-2681-4F42-B137-564E97AEC15A}" type="presOf" srcId="{A4D6C67B-9AA0-4C5B-A40D-C6C8ED292117}" destId="{66AE1D8B-D168-4FF0-AAAA-4D11CBBA4B56}" srcOrd="0" destOrd="0" presId="urn:microsoft.com/office/officeart/2005/8/layout/process5"/>
    <dgm:cxn modelId="{B90EA5CD-2386-410B-B9C9-5FEA40D60DBF}" type="presOf" srcId="{45E363DB-9301-4BB4-A47E-7AA666E65D79}" destId="{C13279C9-54B2-4F1C-AE64-24CEF558B548}" srcOrd="1" destOrd="0" presId="urn:microsoft.com/office/officeart/2005/8/layout/process5"/>
    <dgm:cxn modelId="{9C7684F0-323F-42A8-8DC7-BF32C62E8425}" type="presOf" srcId="{C00773E7-7A0E-426D-A405-D27DCE6D8965}" destId="{A754A955-15D6-423F-BEEE-7E642A95B5D0}" srcOrd="1" destOrd="0" presId="urn:microsoft.com/office/officeart/2005/8/layout/process5"/>
    <dgm:cxn modelId="{410D0EFA-7D03-48A7-9CE5-28850A37133E}" srcId="{0F35DFBA-1F91-420E-9458-BAEDED90B397}" destId="{E2EB59D2-DF4C-4F9C-8992-952BF30B3046}" srcOrd="0" destOrd="0" parTransId="{29FD5A82-12CF-4DB9-ADF6-54420590392F}" sibTransId="{C00773E7-7A0E-426D-A405-D27DCE6D8965}"/>
    <dgm:cxn modelId="{51A35FFB-F6E0-45E0-A04A-31F3B0DFDF77}" type="presOf" srcId="{611267AD-21A1-4395-B496-D94B6CFDB323}" destId="{A334AF9A-D075-4FB7-826C-7E87B8F9DBE3}" srcOrd="0" destOrd="0" presId="urn:microsoft.com/office/officeart/2005/8/layout/process5"/>
    <dgm:cxn modelId="{AD6389A0-4F15-4077-8288-30299F2ED374}" type="presParOf" srcId="{400A29A3-C696-4EE5-9486-3AFB1B295F31}" destId="{BA5FD7C4-5D9B-4962-8D5E-614B097CCF49}" srcOrd="0" destOrd="0" presId="urn:microsoft.com/office/officeart/2005/8/layout/process5"/>
    <dgm:cxn modelId="{256EB0A3-8741-46D8-86B7-9DE548CE4F3D}" type="presParOf" srcId="{400A29A3-C696-4EE5-9486-3AFB1B295F31}" destId="{F1C1C8E3-B171-43A5-8281-72C279B9D688}" srcOrd="1" destOrd="0" presId="urn:microsoft.com/office/officeart/2005/8/layout/process5"/>
    <dgm:cxn modelId="{A12C7107-4269-43C6-BB15-B1D57D9B9597}" type="presParOf" srcId="{F1C1C8E3-B171-43A5-8281-72C279B9D688}" destId="{A754A955-15D6-423F-BEEE-7E642A95B5D0}" srcOrd="0" destOrd="0" presId="urn:microsoft.com/office/officeart/2005/8/layout/process5"/>
    <dgm:cxn modelId="{5687A1F2-1980-4B32-B73C-6940DA24BBFE}" type="presParOf" srcId="{400A29A3-C696-4EE5-9486-3AFB1B295F31}" destId="{EE9F87FC-BFF5-436D-92BE-84FDF0D30ECA}" srcOrd="2" destOrd="0" presId="urn:microsoft.com/office/officeart/2005/8/layout/process5"/>
    <dgm:cxn modelId="{F94362BD-E718-4B54-863C-5BD2E02A8ED5}" type="presParOf" srcId="{400A29A3-C696-4EE5-9486-3AFB1B295F31}" destId="{66AE1D8B-D168-4FF0-AAAA-4D11CBBA4B56}" srcOrd="3" destOrd="0" presId="urn:microsoft.com/office/officeart/2005/8/layout/process5"/>
    <dgm:cxn modelId="{04F643BB-D9F1-4562-B602-9BB751FBE7CF}" type="presParOf" srcId="{66AE1D8B-D168-4FF0-AAAA-4D11CBBA4B56}" destId="{EA393907-792C-49F3-9C5D-41704B065CF0}" srcOrd="0" destOrd="0" presId="urn:microsoft.com/office/officeart/2005/8/layout/process5"/>
    <dgm:cxn modelId="{524312F3-B44F-42FC-BA13-C21F61923924}" type="presParOf" srcId="{400A29A3-C696-4EE5-9486-3AFB1B295F31}" destId="{CBC2A1F6-0D95-4BF8-A4FC-1E47E59F957A}" srcOrd="4" destOrd="0" presId="urn:microsoft.com/office/officeart/2005/8/layout/process5"/>
    <dgm:cxn modelId="{2343247A-AEEC-430A-88EA-EBFEC4E40B43}" type="presParOf" srcId="{400A29A3-C696-4EE5-9486-3AFB1B295F31}" destId="{6AEE5C2C-47F7-4657-A1C0-3FAA2B6F59EC}" srcOrd="5" destOrd="0" presId="urn:microsoft.com/office/officeart/2005/8/layout/process5"/>
    <dgm:cxn modelId="{E03FBD2E-521D-49EC-89F6-2B2F6829D2A2}" type="presParOf" srcId="{6AEE5C2C-47F7-4657-A1C0-3FAA2B6F59EC}" destId="{F74496B1-C587-45F6-BC5A-8301EF799D4F}" srcOrd="0" destOrd="0" presId="urn:microsoft.com/office/officeart/2005/8/layout/process5"/>
    <dgm:cxn modelId="{FDB226B7-E029-4F57-BA91-650F95ED4F73}" type="presParOf" srcId="{400A29A3-C696-4EE5-9486-3AFB1B295F31}" destId="{6B770A2C-4B0C-4AB7-9C19-49D9880E20E0}" srcOrd="6" destOrd="0" presId="urn:microsoft.com/office/officeart/2005/8/layout/process5"/>
    <dgm:cxn modelId="{51F9CFB4-12D7-4E1D-838E-602C2E10BEC2}" type="presParOf" srcId="{400A29A3-C696-4EE5-9486-3AFB1B295F31}" destId="{A334AF9A-D075-4FB7-826C-7E87B8F9DBE3}" srcOrd="7" destOrd="0" presId="urn:microsoft.com/office/officeart/2005/8/layout/process5"/>
    <dgm:cxn modelId="{B631E105-9843-4E2F-BF74-87D187138A48}" type="presParOf" srcId="{A334AF9A-D075-4FB7-826C-7E87B8F9DBE3}" destId="{A6B94AC3-2895-4A52-AAB2-DB5F92506C23}" srcOrd="0" destOrd="0" presId="urn:microsoft.com/office/officeart/2005/8/layout/process5"/>
    <dgm:cxn modelId="{62B4EE37-25AA-4182-84BA-097E710C85F4}" type="presParOf" srcId="{400A29A3-C696-4EE5-9486-3AFB1B295F31}" destId="{5D0694DD-7A39-4C94-9506-1D5A55ECF762}" srcOrd="8" destOrd="0" presId="urn:microsoft.com/office/officeart/2005/8/layout/process5"/>
    <dgm:cxn modelId="{523C47CA-530B-436B-8775-8196E61107CB}" type="presParOf" srcId="{400A29A3-C696-4EE5-9486-3AFB1B295F31}" destId="{B8CE8521-1806-4F5D-B00B-192DD135378F}" srcOrd="9" destOrd="0" presId="urn:microsoft.com/office/officeart/2005/8/layout/process5"/>
    <dgm:cxn modelId="{AA004E8C-3729-4DFD-A494-0E135B65EE8C}" type="presParOf" srcId="{B8CE8521-1806-4F5D-B00B-192DD135378F}" destId="{C13279C9-54B2-4F1C-AE64-24CEF558B548}" srcOrd="0" destOrd="0" presId="urn:microsoft.com/office/officeart/2005/8/layout/process5"/>
    <dgm:cxn modelId="{7EE6764D-0181-4A09-88DF-00080C3189E3}" type="presParOf" srcId="{400A29A3-C696-4EE5-9486-3AFB1B295F31}" destId="{9691FD48-459B-46EB-83F7-577BB6F524E4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35DFBA-1F91-420E-9458-BAEDED90B39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2EB59D2-DF4C-4F9C-8992-952BF30B3046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b="0" dirty="0">
              <a:solidFill>
                <a:schemeClr val="tx1"/>
              </a:solidFill>
              <a:latin typeface="Frankfurter Com Medium" panose="020F0604020204080C04" pitchFamily="34" charset="0"/>
            </a:rPr>
            <a:t>Lack of Access </a:t>
          </a:r>
        </a:p>
      </dgm:t>
    </dgm:pt>
    <dgm:pt modelId="{29FD5A82-12CF-4DB9-ADF6-54420590392F}" type="parTrans" cxnId="{410D0EFA-7D03-48A7-9CE5-28850A37133E}">
      <dgm:prSet/>
      <dgm:spPr/>
      <dgm:t>
        <a:bodyPr/>
        <a:lstStyle/>
        <a:p>
          <a:endParaRPr lang="en-GB"/>
        </a:p>
      </dgm:t>
    </dgm:pt>
    <dgm:pt modelId="{C00773E7-7A0E-426D-A405-D27DCE6D8965}" type="sibTrans" cxnId="{410D0EFA-7D03-48A7-9CE5-28850A37133E}">
      <dgm:prSet/>
      <dgm:spPr/>
      <dgm:t>
        <a:bodyPr/>
        <a:lstStyle/>
        <a:p>
          <a:endParaRPr lang="en-GB"/>
        </a:p>
      </dgm:t>
    </dgm:pt>
    <dgm:pt modelId="{51416912-CCDA-4552-A56C-7454B15FC2EC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Lack of Availability</a:t>
          </a:r>
        </a:p>
      </dgm:t>
    </dgm:pt>
    <dgm:pt modelId="{5AE9B0A0-5EEE-4131-A9FE-85757AF8A215}" type="parTrans" cxnId="{772BCB13-586E-4C49-8068-DC755A0BB145}">
      <dgm:prSet/>
      <dgm:spPr/>
      <dgm:t>
        <a:bodyPr/>
        <a:lstStyle/>
        <a:p>
          <a:endParaRPr lang="en-GB"/>
        </a:p>
      </dgm:t>
    </dgm:pt>
    <dgm:pt modelId="{A4D6C67B-9AA0-4C5B-A40D-C6C8ED292117}" type="sibTrans" cxnId="{772BCB13-586E-4C49-8068-DC755A0BB145}">
      <dgm:prSet/>
      <dgm:spPr/>
      <dgm:t>
        <a:bodyPr/>
        <a:lstStyle/>
        <a:p>
          <a:endParaRPr lang="en-GB"/>
        </a:p>
      </dgm:t>
    </dgm:pt>
    <dgm:pt modelId="{C6A2B78E-545C-4908-8DA8-A2BD048F18AA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Lack of Affordability</a:t>
          </a:r>
        </a:p>
      </dgm:t>
    </dgm:pt>
    <dgm:pt modelId="{6F9F54F7-12B3-451E-9124-166A597DC890}" type="parTrans" cxnId="{9FF2A2A9-6E7F-4B82-B57C-D2A8034B2825}">
      <dgm:prSet/>
      <dgm:spPr/>
      <dgm:t>
        <a:bodyPr/>
        <a:lstStyle/>
        <a:p>
          <a:endParaRPr lang="en-GB"/>
        </a:p>
      </dgm:t>
    </dgm:pt>
    <dgm:pt modelId="{CC0889DE-68DA-4F85-A195-9E1ECA91297A}" type="sibTrans" cxnId="{9FF2A2A9-6E7F-4B82-B57C-D2A8034B2825}">
      <dgm:prSet/>
      <dgm:spPr/>
      <dgm:t>
        <a:bodyPr/>
        <a:lstStyle/>
        <a:p>
          <a:endParaRPr lang="en-GB"/>
        </a:p>
      </dgm:t>
    </dgm:pt>
    <dgm:pt modelId="{C0F9C15D-A4A0-4DB2-93D2-3B7045011411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Lack of Nutrients</a:t>
          </a:r>
        </a:p>
      </dgm:t>
    </dgm:pt>
    <dgm:pt modelId="{7FA0DD75-87F3-42B8-B684-2D57BE7441BE}" type="parTrans" cxnId="{6585FF33-2B64-493A-B406-58CE6B01D534}">
      <dgm:prSet/>
      <dgm:spPr/>
      <dgm:t>
        <a:bodyPr/>
        <a:lstStyle/>
        <a:p>
          <a:endParaRPr lang="en-GB"/>
        </a:p>
      </dgm:t>
    </dgm:pt>
    <dgm:pt modelId="{611267AD-21A1-4395-B496-D94B6CFDB323}" type="sibTrans" cxnId="{6585FF33-2B64-493A-B406-58CE6B01D534}">
      <dgm:prSet/>
      <dgm:spPr/>
      <dgm:t>
        <a:bodyPr/>
        <a:lstStyle/>
        <a:p>
          <a:endParaRPr lang="en-GB"/>
        </a:p>
      </dgm:t>
    </dgm:pt>
    <dgm:pt modelId="{BB1E32B3-70C0-43AB-A734-47926E373C73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  <a:latin typeface="Frankfurter Com Medium" panose="020F0604020204080C04" pitchFamily="34" charset="0"/>
            </a:rPr>
            <a:t>No Solution Available</a:t>
          </a:r>
        </a:p>
      </dgm:t>
    </dgm:pt>
    <dgm:pt modelId="{5A9C21FA-E2AA-4732-A968-2198BF40654B}" type="parTrans" cxnId="{E4A2E957-911E-4BDF-BFD4-8736076690CF}">
      <dgm:prSet/>
      <dgm:spPr/>
      <dgm:t>
        <a:bodyPr/>
        <a:lstStyle/>
        <a:p>
          <a:endParaRPr lang="en-GB"/>
        </a:p>
      </dgm:t>
    </dgm:pt>
    <dgm:pt modelId="{45E363DB-9301-4BB4-A47E-7AA666E65D79}" type="sibTrans" cxnId="{E4A2E957-911E-4BDF-BFD4-8736076690CF}">
      <dgm:prSet/>
      <dgm:spPr/>
      <dgm:t>
        <a:bodyPr/>
        <a:lstStyle/>
        <a:p>
          <a:endParaRPr lang="en-GB"/>
        </a:p>
      </dgm:t>
    </dgm:pt>
    <dgm:pt modelId="{5708B7A9-DA00-4F2D-8D80-EC7053648DB4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4000" dirty="0">
              <a:solidFill>
                <a:schemeClr val="tx1"/>
              </a:solidFill>
              <a:latin typeface="Frankfurter Com Medium" panose="020F0604020204080C04" pitchFamily="34" charset="0"/>
            </a:rPr>
            <a:t>Food Insecurity!</a:t>
          </a:r>
        </a:p>
      </dgm:t>
    </dgm:pt>
    <dgm:pt modelId="{3288A817-692F-428F-B81E-0C5AAEE541EE}" type="parTrans" cxnId="{5B5B956E-7D12-4110-BC04-191F4C32B442}">
      <dgm:prSet/>
      <dgm:spPr/>
      <dgm:t>
        <a:bodyPr/>
        <a:lstStyle/>
        <a:p>
          <a:endParaRPr lang="en-GB"/>
        </a:p>
      </dgm:t>
    </dgm:pt>
    <dgm:pt modelId="{3DC6CF63-6CB5-4559-9E7E-E66FA6B255A9}" type="sibTrans" cxnId="{5B5B956E-7D12-4110-BC04-191F4C32B442}">
      <dgm:prSet/>
      <dgm:spPr/>
      <dgm:t>
        <a:bodyPr/>
        <a:lstStyle/>
        <a:p>
          <a:endParaRPr lang="en-GB"/>
        </a:p>
      </dgm:t>
    </dgm:pt>
    <dgm:pt modelId="{400A29A3-C696-4EE5-9486-3AFB1B295F31}" type="pres">
      <dgm:prSet presAssocID="{0F35DFBA-1F91-420E-9458-BAEDED90B397}" presName="diagram" presStyleCnt="0">
        <dgm:presLayoutVars>
          <dgm:dir/>
          <dgm:resizeHandles val="exact"/>
        </dgm:presLayoutVars>
      </dgm:prSet>
      <dgm:spPr/>
    </dgm:pt>
    <dgm:pt modelId="{BA5FD7C4-5D9B-4962-8D5E-614B097CCF49}" type="pres">
      <dgm:prSet presAssocID="{E2EB59D2-DF4C-4F9C-8992-952BF30B3046}" presName="node" presStyleLbl="node1" presStyleIdx="0" presStyleCnt="6">
        <dgm:presLayoutVars>
          <dgm:bulletEnabled val="1"/>
        </dgm:presLayoutVars>
      </dgm:prSet>
      <dgm:spPr/>
    </dgm:pt>
    <dgm:pt modelId="{F1C1C8E3-B171-43A5-8281-72C279B9D688}" type="pres">
      <dgm:prSet presAssocID="{C00773E7-7A0E-426D-A405-D27DCE6D8965}" presName="sibTrans" presStyleLbl="sibTrans2D1" presStyleIdx="0" presStyleCnt="5"/>
      <dgm:spPr/>
    </dgm:pt>
    <dgm:pt modelId="{A754A955-15D6-423F-BEEE-7E642A95B5D0}" type="pres">
      <dgm:prSet presAssocID="{C00773E7-7A0E-426D-A405-D27DCE6D8965}" presName="connectorText" presStyleLbl="sibTrans2D1" presStyleIdx="0" presStyleCnt="5"/>
      <dgm:spPr/>
    </dgm:pt>
    <dgm:pt modelId="{EE9F87FC-BFF5-436D-92BE-84FDF0D30ECA}" type="pres">
      <dgm:prSet presAssocID="{51416912-CCDA-4552-A56C-7454B15FC2EC}" presName="node" presStyleLbl="node1" presStyleIdx="1" presStyleCnt="6">
        <dgm:presLayoutVars>
          <dgm:bulletEnabled val="1"/>
        </dgm:presLayoutVars>
      </dgm:prSet>
      <dgm:spPr/>
    </dgm:pt>
    <dgm:pt modelId="{66AE1D8B-D168-4FF0-AAAA-4D11CBBA4B56}" type="pres">
      <dgm:prSet presAssocID="{A4D6C67B-9AA0-4C5B-A40D-C6C8ED292117}" presName="sibTrans" presStyleLbl="sibTrans2D1" presStyleIdx="1" presStyleCnt="5"/>
      <dgm:spPr/>
    </dgm:pt>
    <dgm:pt modelId="{EA393907-792C-49F3-9C5D-41704B065CF0}" type="pres">
      <dgm:prSet presAssocID="{A4D6C67B-9AA0-4C5B-A40D-C6C8ED292117}" presName="connectorText" presStyleLbl="sibTrans2D1" presStyleIdx="1" presStyleCnt="5"/>
      <dgm:spPr/>
    </dgm:pt>
    <dgm:pt modelId="{CBC2A1F6-0D95-4BF8-A4FC-1E47E59F957A}" type="pres">
      <dgm:prSet presAssocID="{C6A2B78E-545C-4908-8DA8-A2BD048F18AA}" presName="node" presStyleLbl="node1" presStyleIdx="2" presStyleCnt="6">
        <dgm:presLayoutVars>
          <dgm:bulletEnabled val="1"/>
        </dgm:presLayoutVars>
      </dgm:prSet>
      <dgm:spPr/>
    </dgm:pt>
    <dgm:pt modelId="{6AEE5C2C-47F7-4657-A1C0-3FAA2B6F59EC}" type="pres">
      <dgm:prSet presAssocID="{CC0889DE-68DA-4F85-A195-9E1ECA91297A}" presName="sibTrans" presStyleLbl="sibTrans2D1" presStyleIdx="2" presStyleCnt="5"/>
      <dgm:spPr/>
    </dgm:pt>
    <dgm:pt modelId="{F74496B1-C587-45F6-BC5A-8301EF799D4F}" type="pres">
      <dgm:prSet presAssocID="{CC0889DE-68DA-4F85-A195-9E1ECA91297A}" presName="connectorText" presStyleLbl="sibTrans2D1" presStyleIdx="2" presStyleCnt="5"/>
      <dgm:spPr/>
    </dgm:pt>
    <dgm:pt modelId="{6B770A2C-4B0C-4AB7-9C19-49D9880E20E0}" type="pres">
      <dgm:prSet presAssocID="{C0F9C15D-A4A0-4DB2-93D2-3B7045011411}" presName="node" presStyleLbl="node1" presStyleIdx="3" presStyleCnt="6">
        <dgm:presLayoutVars>
          <dgm:bulletEnabled val="1"/>
        </dgm:presLayoutVars>
      </dgm:prSet>
      <dgm:spPr/>
    </dgm:pt>
    <dgm:pt modelId="{A334AF9A-D075-4FB7-826C-7E87B8F9DBE3}" type="pres">
      <dgm:prSet presAssocID="{611267AD-21A1-4395-B496-D94B6CFDB323}" presName="sibTrans" presStyleLbl="sibTrans2D1" presStyleIdx="3" presStyleCnt="5"/>
      <dgm:spPr/>
    </dgm:pt>
    <dgm:pt modelId="{A6B94AC3-2895-4A52-AAB2-DB5F92506C23}" type="pres">
      <dgm:prSet presAssocID="{611267AD-21A1-4395-B496-D94B6CFDB323}" presName="connectorText" presStyleLbl="sibTrans2D1" presStyleIdx="3" presStyleCnt="5"/>
      <dgm:spPr/>
    </dgm:pt>
    <dgm:pt modelId="{5D0694DD-7A39-4C94-9506-1D5A55ECF762}" type="pres">
      <dgm:prSet presAssocID="{BB1E32B3-70C0-43AB-A734-47926E373C73}" presName="node" presStyleLbl="node1" presStyleIdx="4" presStyleCnt="6">
        <dgm:presLayoutVars>
          <dgm:bulletEnabled val="1"/>
        </dgm:presLayoutVars>
      </dgm:prSet>
      <dgm:spPr/>
    </dgm:pt>
    <dgm:pt modelId="{B8CE8521-1806-4F5D-B00B-192DD135378F}" type="pres">
      <dgm:prSet presAssocID="{45E363DB-9301-4BB4-A47E-7AA666E65D79}" presName="sibTrans" presStyleLbl="sibTrans2D1" presStyleIdx="4" presStyleCnt="5"/>
      <dgm:spPr/>
    </dgm:pt>
    <dgm:pt modelId="{C13279C9-54B2-4F1C-AE64-24CEF558B548}" type="pres">
      <dgm:prSet presAssocID="{45E363DB-9301-4BB4-A47E-7AA666E65D79}" presName="connectorText" presStyleLbl="sibTrans2D1" presStyleIdx="4" presStyleCnt="5"/>
      <dgm:spPr/>
    </dgm:pt>
    <dgm:pt modelId="{9691FD48-459B-46EB-83F7-577BB6F524E4}" type="pres">
      <dgm:prSet presAssocID="{5708B7A9-DA00-4F2D-8D80-EC7053648DB4}" presName="node" presStyleLbl="node1" presStyleIdx="5" presStyleCnt="6">
        <dgm:presLayoutVars>
          <dgm:bulletEnabled val="1"/>
        </dgm:presLayoutVars>
      </dgm:prSet>
      <dgm:spPr/>
    </dgm:pt>
  </dgm:ptLst>
  <dgm:cxnLst>
    <dgm:cxn modelId="{9936C904-DF72-4BF6-A82B-0CF5215203E9}" type="presOf" srcId="{BB1E32B3-70C0-43AB-A734-47926E373C73}" destId="{5D0694DD-7A39-4C94-9506-1D5A55ECF762}" srcOrd="0" destOrd="0" presId="urn:microsoft.com/office/officeart/2005/8/layout/process5"/>
    <dgm:cxn modelId="{F2916B0F-60A4-4F70-A32D-CD837689863D}" type="presOf" srcId="{5708B7A9-DA00-4F2D-8D80-EC7053648DB4}" destId="{9691FD48-459B-46EB-83F7-577BB6F524E4}" srcOrd="0" destOrd="0" presId="urn:microsoft.com/office/officeart/2005/8/layout/process5"/>
    <dgm:cxn modelId="{AE8D6C0F-31B1-487C-BB6C-E97169B44CFD}" type="presOf" srcId="{C0F9C15D-A4A0-4DB2-93D2-3B7045011411}" destId="{6B770A2C-4B0C-4AB7-9C19-49D9880E20E0}" srcOrd="0" destOrd="0" presId="urn:microsoft.com/office/officeart/2005/8/layout/process5"/>
    <dgm:cxn modelId="{772BCB13-586E-4C49-8068-DC755A0BB145}" srcId="{0F35DFBA-1F91-420E-9458-BAEDED90B397}" destId="{51416912-CCDA-4552-A56C-7454B15FC2EC}" srcOrd="1" destOrd="0" parTransId="{5AE9B0A0-5EEE-4131-A9FE-85757AF8A215}" sibTransId="{A4D6C67B-9AA0-4C5B-A40D-C6C8ED292117}"/>
    <dgm:cxn modelId="{A913481B-53B3-44B1-8721-1C52C8256712}" type="presOf" srcId="{611267AD-21A1-4395-B496-D94B6CFDB323}" destId="{A6B94AC3-2895-4A52-AAB2-DB5F92506C23}" srcOrd="1" destOrd="0" presId="urn:microsoft.com/office/officeart/2005/8/layout/process5"/>
    <dgm:cxn modelId="{90B93A1D-4437-488B-B1BC-E98DFA4724A9}" type="presOf" srcId="{C6A2B78E-545C-4908-8DA8-A2BD048F18AA}" destId="{CBC2A1F6-0D95-4BF8-A4FC-1E47E59F957A}" srcOrd="0" destOrd="0" presId="urn:microsoft.com/office/officeart/2005/8/layout/process5"/>
    <dgm:cxn modelId="{1DD6A121-4CB8-4344-B81E-6057B2D5A54F}" type="presOf" srcId="{45E363DB-9301-4BB4-A47E-7AA666E65D79}" destId="{B8CE8521-1806-4F5D-B00B-192DD135378F}" srcOrd="0" destOrd="0" presId="urn:microsoft.com/office/officeart/2005/8/layout/process5"/>
    <dgm:cxn modelId="{2C800B2D-AC76-4A09-AE9A-86B255E598DB}" type="presOf" srcId="{E2EB59D2-DF4C-4F9C-8992-952BF30B3046}" destId="{BA5FD7C4-5D9B-4962-8D5E-614B097CCF49}" srcOrd="0" destOrd="0" presId="urn:microsoft.com/office/officeart/2005/8/layout/process5"/>
    <dgm:cxn modelId="{A85C6C32-948E-4500-978A-EA5A7A2C8149}" type="presOf" srcId="{CC0889DE-68DA-4F85-A195-9E1ECA91297A}" destId="{F74496B1-C587-45F6-BC5A-8301EF799D4F}" srcOrd="1" destOrd="0" presId="urn:microsoft.com/office/officeart/2005/8/layout/process5"/>
    <dgm:cxn modelId="{6585FF33-2B64-493A-B406-58CE6B01D534}" srcId="{0F35DFBA-1F91-420E-9458-BAEDED90B397}" destId="{C0F9C15D-A4A0-4DB2-93D2-3B7045011411}" srcOrd="3" destOrd="0" parTransId="{7FA0DD75-87F3-42B8-B684-2D57BE7441BE}" sibTransId="{611267AD-21A1-4395-B496-D94B6CFDB323}"/>
    <dgm:cxn modelId="{5BC4005F-98F0-45B8-9D41-754BCEC8CF8D}" type="presOf" srcId="{CC0889DE-68DA-4F85-A195-9E1ECA91297A}" destId="{6AEE5C2C-47F7-4657-A1C0-3FAA2B6F59EC}" srcOrd="0" destOrd="0" presId="urn:microsoft.com/office/officeart/2005/8/layout/process5"/>
    <dgm:cxn modelId="{5B5B956E-7D12-4110-BC04-191F4C32B442}" srcId="{0F35DFBA-1F91-420E-9458-BAEDED90B397}" destId="{5708B7A9-DA00-4F2D-8D80-EC7053648DB4}" srcOrd="5" destOrd="0" parTransId="{3288A817-692F-428F-B81E-0C5AAEE541EE}" sibTransId="{3DC6CF63-6CB5-4559-9E7E-E66FA6B255A9}"/>
    <dgm:cxn modelId="{91018557-94EC-41BB-8148-95203203492A}" type="presOf" srcId="{C00773E7-7A0E-426D-A405-D27DCE6D8965}" destId="{F1C1C8E3-B171-43A5-8281-72C279B9D688}" srcOrd="0" destOrd="0" presId="urn:microsoft.com/office/officeart/2005/8/layout/process5"/>
    <dgm:cxn modelId="{E4A2E957-911E-4BDF-BFD4-8736076690CF}" srcId="{0F35DFBA-1F91-420E-9458-BAEDED90B397}" destId="{BB1E32B3-70C0-43AB-A734-47926E373C73}" srcOrd="4" destOrd="0" parTransId="{5A9C21FA-E2AA-4732-A968-2198BF40654B}" sibTransId="{45E363DB-9301-4BB4-A47E-7AA666E65D79}"/>
    <dgm:cxn modelId="{DD4A7797-4DF0-4FD0-9182-78B5E61EA504}" type="presOf" srcId="{51416912-CCDA-4552-A56C-7454B15FC2EC}" destId="{EE9F87FC-BFF5-436D-92BE-84FDF0D30ECA}" srcOrd="0" destOrd="0" presId="urn:microsoft.com/office/officeart/2005/8/layout/process5"/>
    <dgm:cxn modelId="{DC31B5A3-AA68-409F-AA8E-C63040CF11B9}" type="presOf" srcId="{A4D6C67B-9AA0-4C5B-A40D-C6C8ED292117}" destId="{EA393907-792C-49F3-9C5D-41704B065CF0}" srcOrd="1" destOrd="0" presId="urn:microsoft.com/office/officeart/2005/8/layout/process5"/>
    <dgm:cxn modelId="{9FF2A2A9-6E7F-4B82-B57C-D2A8034B2825}" srcId="{0F35DFBA-1F91-420E-9458-BAEDED90B397}" destId="{C6A2B78E-545C-4908-8DA8-A2BD048F18AA}" srcOrd="2" destOrd="0" parTransId="{6F9F54F7-12B3-451E-9124-166A597DC890}" sibTransId="{CC0889DE-68DA-4F85-A195-9E1ECA91297A}"/>
    <dgm:cxn modelId="{F64773AD-A04A-4A37-98DF-24BB12DDE6DC}" type="presOf" srcId="{0F35DFBA-1F91-420E-9458-BAEDED90B397}" destId="{400A29A3-C696-4EE5-9486-3AFB1B295F31}" srcOrd="0" destOrd="0" presId="urn:microsoft.com/office/officeart/2005/8/layout/process5"/>
    <dgm:cxn modelId="{57FF44BF-2681-4F42-B137-564E97AEC15A}" type="presOf" srcId="{A4D6C67B-9AA0-4C5B-A40D-C6C8ED292117}" destId="{66AE1D8B-D168-4FF0-AAAA-4D11CBBA4B56}" srcOrd="0" destOrd="0" presId="urn:microsoft.com/office/officeart/2005/8/layout/process5"/>
    <dgm:cxn modelId="{B90EA5CD-2386-410B-B9C9-5FEA40D60DBF}" type="presOf" srcId="{45E363DB-9301-4BB4-A47E-7AA666E65D79}" destId="{C13279C9-54B2-4F1C-AE64-24CEF558B548}" srcOrd="1" destOrd="0" presId="urn:microsoft.com/office/officeart/2005/8/layout/process5"/>
    <dgm:cxn modelId="{9C7684F0-323F-42A8-8DC7-BF32C62E8425}" type="presOf" srcId="{C00773E7-7A0E-426D-A405-D27DCE6D8965}" destId="{A754A955-15D6-423F-BEEE-7E642A95B5D0}" srcOrd="1" destOrd="0" presId="urn:microsoft.com/office/officeart/2005/8/layout/process5"/>
    <dgm:cxn modelId="{410D0EFA-7D03-48A7-9CE5-28850A37133E}" srcId="{0F35DFBA-1F91-420E-9458-BAEDED90B397}" destId="{E2EB59D2-DF4C-4F9C-8992-952BF30B3046}" srcOrd="0" destOrd="0" parTransId="{29FD5A82-12CF-4DB9-ADF6-54420590392F}" sibTransId="{C00773E7-7A0E-426D-A405-D27DCE6D8965}"/>
    <dgm:cxn modelId="{51A35FFB-F6E0-45E0-A04A-31F3B0DFDF77}" type="presOf" srcId="{611267AD-21A1-4395-B496-D94B6CFDB323}" destId="{A334AF9A-D075-4FB7-826C-7E87B8F9DBE3}" srcOrd="0" destOrd="0" presId="urn:microsoft.com/office/officeart/2005/8/layout/process5"/>
    <dgm:cxn modelId="{AD6389A0-4F15-4077-8288-30299F2ED374}" type="presParOf" srcId="{400A29A3-C696-4EE5-9486-3AFB1B295F31}" destId="{BA5FD7C4-5D9B-4962-8D5E-614B097CCF49}" srcOrd="0" destOrd="0" presId="urn:microsoft.com/office/officeart/2005/8/layout/process5"/>
    <dgm:cxn modelId="{256EB0A3-8741-46D8-86B7-9DE548CE4F3D}" type="presParOf" srcId="{400A29A3-C696-4EE5-9486-3AFB1B295F31}" destId="{F1C1C8E3-B171-43A5-8281-72C279B9D688}" srcOrd="1" destOrd="0" presId="urn:microsoft.com/office/officeart/2005/8/layout/process5"/>
    <dgm:cxn modelId="{A12C7107-4269-43C6-BB15-B1D57D9B9597}" type="presParOf" srcId="{F1C1C8E3-B171-43A5-8281-72C279B9D688}" destId="{A754A955-15D6-423F-BEEE-7E642A95B5D0}" srcOrd="0" destOrd="0" presId="urn:microsoft.com/office/officeart/2005/8/layout/process5"/>
    <dgm:cxn modelId="{5687A1F2-1980-4B32-B73C-6940DA24BBFE}" type="presParOf" srcId="{400A29A3-C696-4EE5-9486-3AFB1B295F31}" destId="{EE9F87FC-BFF5-436D-92BE-84FDF0D30ECA}" srcOrd="2" destOrd="0" presId="urn:microsoft.com/office/officeart/2005/8/layout/process5"/>
    <dgm:cxn modelId="{F94362BD-E718-4B54-863C-5BD2E02A8ED5}" type="presParOf" srcId="{400A29A3-C696-4EE5-9486-3AFB1B295F31}" destId="{66AE1D8B-D168-4FF0-AAAA-4D11CBBA4B56}" srcOrd="3" destOrd="0" presId="urn:microsoft.com/office/officeart/2005/8/layout/process5"/>
    <dgm:cxn modelId="{04F643BB-D9F1-4562-B602-9BB751FBE7CF}" type="presParOf" srcId="{66AE1D8B-D168-4FF0-AAAA-4D11CBBA4B56}" destId="{EA393907-792C-49F3-9C5D-41704B065CF0}" srcOrd="0" destOrd="0" presId="urn:microsoft.com/office/officeart/2005/8/layout/process5"/>
    <dgm:cxn modelId="{524312F3-B44F-42FC-BA13-C21F61923924}" type="presParOf" srcId="{400A29A3-C696-4EE5-9486-3AFB1B295F31}" destId="{CBC2A1F6-0D95-4BF8-A4FC-1E47E59F957A}" srcOrd="4" destOrd="0" presId="urn:microsoft.com/office/officeart/2005/8/layout/process5"/>
    <dgm:cxn modelId="{2343247A-AEEC-430A-88EA-EBFEC4E40B43}" type="presParOf" srcId="{400A29A3-C696-4EE5-9486-3AFB1B295F31}" destId="{6AEE5C2C-47F7-4657-A1C0-3FAA2B6F59EC}" srcOrd="5" destOrd="0" presId="urn:microsoft.com/office/officeart/2005/8/layout/process5"/>
    <dgm:cxn modelId="{E03FBD2E-521D-49EC-89F6-2B2F6829D2A2}" type="presParOf" srcId="{6AEE5C2C-47F7-4657-A1C0-3FAA2B6F59EC}" destId="{F74496B1-C587-45F6-BC5A-8301EF799D4F}" srcOrd="0" destOrd="0" presId="urn:microsoft.com/office/officeart/2005/8/layout/process5"/>
    <dgm:cxn modelId="{FDB226B7-E029-4F57-BA91-650F95ED4F73}" type="presParOf" srcId="{400A29A3-C696-4EE5-9486-3AFB1B295F31}" destId="{6B770A2C-4B0C-4AB7-9C19-49D9880E20E0}" srcOrd="6" destOrd="0" presId="urn:microsoft.com/office/officeart/2005/8/layout/process5"/>
    <dgm:cxn modelId="{51F9CFB4-12D7-4E1D-838E-602C2E10BEC2}" type="presParOf" srcId="{400A29A3-C696-4EE5-9486-3AFB1B295F31}" destId="{A334AF9A-D075-4FB7-826C-7E87B8F9DBE3}" srcOrd="7" destOrd="0" presId="urn:microsoft.com/office/officeart/2005/8/layout/process5"/>
    <dgm:cxn modelId="{B631E105-9843-4E2F-BF74-87D187138A48}" type="presParOf" srcId="{A334AF9A-D075-4FB7-826C-7E87B8F9DBE3}" destId="{A6B94AC3-2895-4A52-AAB2-DB5F92506C23}" srcOrd="0" destOrd="0" presId="urn:microsoft.com/office/officeart/2005/8/layout/process5"/>
    <dgm:cxn modelId="{62B4EE37-25AA-4182-84BA-097E710C85F4}" type="presParOf" srcId="{400A29A3-C696-4EE5-9486-3AFB1B295F31}" destId="{5D0694DD-7A39-4C94-9506-1D5A55ECF762}" srcOrd="8" destOrd="0" presId="urn:microsoft.com/office/officeart/2005/8/layout/process5"/>
    <dgm:cxn modelId="{523C47CA-530B-436B-8775-8196E61107CB}" type="presParOf" srcId="{400A29A3-C696-4EE5-9486-3AFB1B295F31}" destId="{B8CE8521-1806-4F5D-B00B-192DD135378F}" srcOrd="9" destOrd="0" presId="urn:microsoft.com/office/officeart/2005/8/layout/process5"/>
    <dgm:cxn modelId="{AA004E8C-3729-4DFD-A494-0E135B65EE8C}" type="presParOf" srcId="{B8CE8521-1806-4F5D-B00B-192DD135378F}" destId="{C13279C9-54B2-4F1C-AE64-24CEF558B548}" srcOrd="0" destOrd="0" presId="urn:microsoft.com/office/officeart/2005/8/layout/process5"/>
    <dgm:cxn modelId="{7EE6764D-0181-4A09-88DF-00080C3189E3}" type="presParOf" srcId="{400A29A3-C696-4EE5-9486-3AFB1B295F31}" destId="{9691FD48-459B-46EB-83F7-577BB6F524E4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F7C9CE-1476-4A66-81C5-8E4C8DB99DD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0566078-8504-4CCC-882D-4BEBA35B0C39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Climate Change</a:t>
          </a:r>
        </a:p>
      </dgm:t>
    </dgm:pt>
    <dgm:pt modelId="{5E574CC7-9414-4626-BA71-5143B5776075}" type="parTrans" cxnId="{0D0C854C-BE74-4F3E-AA65-01B6844E671B}">
      <dgm:prSet/>
      <dgm:spPr/>
      <dgm:t>
        <a:bodyPr/>
        <a:lstStyle/>
        <a:p>
          <a:endParaRPr lang="en-GB"/>
        </a:p>
      </dgm:t>
    </dgm:pt>
    <dgm:pt modelId="{4E816737-70A7-47CA-B4DB-D7C35BDD861B}" type="sibTrans" cxnId="{0D0C854C-BE74-4F3E-AA65-01B6844E671B}">
      <dgm:prSet/>
      <dgm:spPr/>
      <dgm:t>
        <a:bodyPr/>
        <a:lstStyle/>
        <a:p>
          <a:endParaRPr lang="en-GB"/>
        </a:p>
      </dgm:t>
    </dgm:pt>
    <dgm:pt modelId="{F4EF5155-D9D3-4387-8CA0-A93C55D16D9A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Economic Change</a:t>
          </a:r>
        </a:p>
      </dgm:t>
    </dgm:pt>
    <dgm:pt modelId="{DB19AC78-DDAF-4D23-9A14-9874C63A8144}" type="parTrans" cxnId="{2B2C66D1-22A6-4B9C-A8E8-60E75496C6B4}">
      <dgm:prSet/>
      <dgm:spPr/>
      <dgm:t>
        <a:bodyPr/>
        <a:lstStyle/>
        <a:p>
          <a:endParaRPr lang="en-GB"/>
        </a:p>
      </dgm:t>
    </dgm:pt>
    <dgm:pt modelId="{3080FB46-9584-4111-B221-1215846CA3A5}" type="sibTrans" cxnId="{2B2C66D1-22A6-4B9C-A8E8-60E75496C6B4}">
      <dgm:prSet/>
      <dgm:spPr/>
      <dgm:t>
        <a:bodyPr/>
        <a:lstStyle/>
        <a:p>
          <a:endParaRPr lang="en-GB"/>
        </a:p>
      </dgm:t>
    </dgm:pt>
    <dgm:pt modelId="{05E3A0AF-FF99-49EB-927B-9F3793093308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Conflict</a:t>
          </a:r>
        </a:p>
      </dgm:t>
    </dgm:pt>
    <dgm:pt modelId="{7146EB57-03BD-4AF9-9AF5-CB6A2C2F69FF}" type="parTrans" cxnId="{7C4BA9DA-DD0C-480E-970E-4023927F4BBB}">
      <dgm:prSet/>
      <dgm:spPr/>
      <dgm:t>
        <a:bodyPr/>
        <a:lstStyle/>
        <a:p>
          <a:endParaRPr lang="en-GB"/>
        </a:p>
      </dgm:t>
    </dgm:pt>
    <dgm:pt modelId="{349DA884-0562-4AD2-81E8-1EA5A57FEEA3}" type="sibTrans" cxnId="{7C4BA9DA-DD0C-480E-970E-4023927F4BBB}">
      <dgm:prSet/>
      <dgm:spPr/>
      <dgm:t>
        <a:bodyPr/>
        <a:lstStyle/>
        <a:p>
          <a:endParaRPr lang="en-GB"/>
        </a:p>
      </dgm:t>
    </dgm:pt>
    <dgm:pt modelId="{6F1228BB-0E3D-4752-95F4-3EC66EE1B97C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Population Growth</a:t>
          </a:r>
        </a:p>
      </dgm:t>
    </dgm:pt>
    <dgm:pt modelId="{F658A972-C0FE-42EC-B2CE-7E5DF9C3B76D}" type="parTrans" cxnId="{550ACDA5-D0D2-414A-B5CA-9743E4B303A7}">
      <dgm:prSet/>
      <dgm:spPr/>
      <dgm:t>
        <a:bodyPr/>
        <a:lstStyle/>
        <a:p>
          <a:endParaRPr lang="en-GB"/>
        </a:p>
      </dgm:t>
    </dgm:pt>
    <dgm:pt modelId="{FC6791DF-9CF5-4580-8BDC-765476ED43EB}" type="sibTrans" cxnId="{550ACDA5-D0D2-414A-B5CA-9743E4B303A7}">
      <dgm:prSet/>
      <dgm:spPr/>
      <dgm:t>
        <a:bodyPr/>
        <a:lstStyle/>
        <a:p>
          <a:endParaRPr lang="en-GB"/>
        </a:p>
      </dgm:t>
    </dgm:pt>
    <dgm:pt modelId="{EA2D7955-DBFA-474E-8EC6-5B4F34E6CB9B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Access</a:t>
          </a:r>
        </a:p>
      </dgm:t>
    </dgm:pt>
    <dgm:pt modelId="{588985C7-C89F-4CEB-A9CF-AED58F7347BD}" type="parTrans" cxnId="{23A409CB-EE95-4C37-BF38-B9DA4A8150CA}">
      <dgm:prSet/>
      <dgm:spPr/>
      <dgm:t>
        <a:bodyPr/>
        <a:lstStyle/>
        <a:p>
          <a:endParaRPr lang="en-GB"/>
        </a:p>
      </dgm:t>
    </dgm:pt>
    <dgm:pt modelId="{692AEAE9-72DB-4AD2-818B-441F0A74F41B}" type="sibTrans" cxnId="{23A409CB-EE95-4C37-BF38-B9DA4A8150CA}">
      <dgm:prSet/>
      <dgm:spPr/>
      <dgm:t>
        <a:bodyPr/>
        <a:lstStyle/>
        <a:p>
          <a:endParaRPr lang="en-GB"/>
        </a:p>
      </dgm:t>
    </dgm:pt>
    <dgm:pt modelId="{6B4312F5-A497-434E-8E88-D4AC3CB428BA}" type="pres">
      <dgm:prSet presAssocID="{36F7C9CE-1476-4A66-81C5-8E4C8DB99DD3}" presName="diagram" presStyleCnt="0">
        <dgm:presLayoutVars>
          <dgm:dir/>
          <dgm:resizeHandles val="exact"/>
        </dgm:presLayoutVars>
      </dgm:prSet>
      <dgm:spPr/>
    </dgm:pt>
    <dgm:pt modelId="{5AA24861-18A2-4080-8391-AEF813B8D6C9}" type="pres">
      <dgm:prSet presAssocID="{10566078-8504-4CCC-882D-4BEBA35B0C39}" presName="node" presStyleLbl="node1" presStyleIdx="0" presStyleCnt="5">
        <dgm:presLayoutVars>
          <dgm:bulletEnabled val="1"/>
        </dgm:presLayoutVars>
      </dgm:prSet>
      <dgm:spPr/>
    </dgm:pt>
    <dgm:pt modelId="{21D633A0-E46E-4B40-A3ED-D37C15B7E03C}" type="pres">
      <dgm:prSet presAssocID="{4E816737-70A7-47CA-B4DB-D7C35BDD861B}" presName="sibTrans" presStyleCnt="0"/>
      <dgm:spPr/>
    </dgm:pt>
    <dgm:pt modelId="{261557D2-5DC4-4327-A98F-D524D1B49FA7}" type="pres">
      <dgm:prSet presAssocID="{F4EF5155-D9D3-4387-8CA0-A93C55D16D9A}" presName="node" presStyleLbl="node1" presStyleIdx="1" presStyleCnt="5">
        <dgm:presLayoutVars>
          <dgm:bulletEnabled val="1"/>
        </dgm:presLayoutVars>
      </dgm:prSet>
      <dgm:spPr/>
    </dgm:pt>
    <dgm:pt modelId="{F1A696E3-9566-40C3-95AD-99F6AA6CE2D7}" type="pres">
      <dgm:prSet presAssocID="{3080FB46-9584-4111-B221-1215846CA3A5}" presName="sibTrans" presStyleCnt="0"/>
      <dgm:spPr/>
    </dgm:pt>
    <dgm:pt modelId="{33FF1693-4421-4C21-9840-D9DA2D110FE2}" type="pres">
      <dgm:prSet presAssocID="{05E3A0AF-FF99-49EB-927B-9F3793093308}" presName="node" presStyleLbl="node1" presStyleIdx="2" presStyleCnt="5">
        <dgm:presLayoutVars>
          <dgm:bulletEnabled val="1"/>
        </dgm:presLayoutVars>
      </dgm:prSet>
      <dgm:spPr/>
    </dgm:pt>
    <dgm:pt modelId="{62C97C2C-8489-4224-B456-13023900DAD7}" type="pres">
      <dgm:prSet presAssocID="{349DA884-0562-4AD2-81E8-1EA5A57FEEA3}" presName="sibTrans" presStyleCnt="0"/>
      <dgm:spPr/>
    </dgm:pt>
    <dgm:pt modelId="{15AE9447-1F95-4F19-B0E8-77588A373C9E}" type="pres">
      <dgm:prSet presAssocID="{6F1228BB-0E3D-4752-95F4-3EC66EE1B97C}" presName="node" presStyleLbl="node1" presStyleIdx="3" presStyleCnt="5">
        <dgm:presLayoutVars>
          <dgm:bulletEnabled val="1"/>
        </dgm:presLayoutVars>
      </dgm:prSet>
      <dgm:spPr/>
    </dgm:pt>
    <dgm:pt modelId="{9D9979E4-5962-4CD4-92D9-AC65A032B140}" type="pres">
      <dgm:prSet presAssocID="{FC6791DF-9CF5-4580-8BDC-765476ED43EB}" presName="sibTrans" presStyleCnt="0"/>
      <dgm:spPr/>
    </dgm:pt>
    <dgm:pt modelId="{EDFB4638-1A95-4E7A-86DD-D4BCD5AC4FA6}" type="pres">
      <dgm:prSet presAssocID="{EA2D7955-DBFA-474E-8EC6-5B4F34E6CB9B}" presName="node" presStyleLbl="node1" presStyleIdx="4" presStyleCnt="5">
        <dgm:presLayoutVars>
          <dgm:bulletEnabled val="1"/>
        </dgm:presLayoutVars>
      </dgm:prSet>
      <dgm:spPr/>
    </dgm:pt>
  </dgm:ptLst>
  <dgm:cxnLst>
    <dgm:cxn modelId="{9D684D1D-9FFD-420A-AB5B-ED8FB17052A1}" type="presOf" srcId="{EA2D7955-DBFA-474E-8EC6-5B4F34E6CB9B}" destId="{EDFB4638-1A95-4E7A-86DD-D4BCD5AC4FA6}" srcOrd="0" destOrd="0" presId="urn:microsoft.com/office/officeart/2005/8/layout/default"/>
    <dgm:cxn modelId="{66A2E222-5FDD-4F52-BA3A-460D431AE640}" type="presOf" srcId="{6F1228BB-0E3D-4752-95F4-3EC66EE1B97C}" destId="{15AE9447-1F95-4F19-B0E8-77588A373C9E}" srcOrd="0" destOrd="0" presId="urn:microsoft.com/office/officeart/2005/8/layout/default"/>
    <dgm:cxn modelId="{0D0C854C-BE74-4F3E-AA65-01B6844E671B}" srcId="{36F7C9CE-1476-4A66-81C5-8E4C8DB99DD3}" destId="{10566078-8504-4CCC-882D-4BEBA35B0C39}" srcOrd="0" destOrd="0" parTransId="{5E574CC7-9414-4626-BA71-5143B5776075}" sibTransId="{4E816737-70A7-47CA-B4DB-D7C35BDD861B}"/>
    <dgm:cxn modelId="{8A5EEA6C-B6CC-4AF0-8034-2980E180CA9B}" type="presOf" srcId="{36F7C9CE-1476-4A66-81C5-8E4C8DB99DD3}" destId="{6B4312F5-A497-434E-8E88-D4AC3CB428BA}" srcOrd="0" destOrd="0" presId="urn:microsoft.com/office/officeart/2005/8/layout/default"/>
    <dgm:cxn modelId="{550ACDA5-D0D2-414A-B5CA-9743E4B303A7}" srcId="{36F7C9CE-1476-4A66-81C5-8E4C8DB99DD3}" destId="{6F1228BB-0E3D-4752-95F4-3EC66EE1B97C}" srcOrd="3" destOrd="0" parTransId="{F658A972-C0FE-42EC-B2CE-7E5DF9C3B76D}" sibTransId="{FC6791DF-9CF5-4580-8BDC-765476ED43EB}"/>
    <dgm:cxn modelId="{D8214FA6-EE35-4053-B931-57CD200256DB}" type="presOf" srcId="{F4EF5155-D9D3-4387-8CA0-A93C55D16D9A}" destId="{261557D2-5DC4-4327-A98F-D524D1B49FA7}" srcOrd="0" destOrd="0" presId="urn:microsoft.com/office/officeart/2005/8/layout/default"/>
    <dgm:cxn modelId="{23A409CB-EE95-4C37-BF38-B9DA4A8150CA}" srcId="{36F7C9CE-1476-4A66-81C5-8E4C8DB99DD3}" destId="{EA2D7955-DBFA-474E-8EC6-5B4F34E6CB9B}" srcOrd="4" destOrd="0" parTransId="{588985C7-C89F-4CEB-A9CF-AED58F7347BD}" sibTransId="{692AEAE9-72DB-4AD2-818B-441F0A74F41B}"/>
    <dgm:cxn modelId="{2B2C66D1-22A6-4B9C-A8E8-60E75496C6B4}" srcId="{36F7C9CE-1476-4A66-81C5-8E4C8DB99DD3}" destId="{F4EF5155-D9D3-4387-8CA0-A93C55D16D9A}" srcOrd="1" destOrd="0" parTransId="{DB19AC78-DDAF-4D23-9A14-9874C63A8144}" sibTransId="{3080FB46-9584-4111-B221-1215846CA3A5}"/>
    <dgm:cxn modelId="{7C4BA9DA-DD0C-480E-970E-4023927F4BBB}" srcId="{36F7C9CE-1476-4A66-81C5-8E4C8DB99DD3}" destId="{05E3A0AF-FF99-49EB-927B-9F3793093308}" srcOrd="2" destOrd="0" parTransId="{7146EB57-03BD-4AF9-9AF5-CB6A2C2F69FF}" sibTransId="{349DA884-0562-4AD2-81E8-1EA5A57FEEA3}"/>
    <dgm:cxn modelId="{4359EFE2-FBE5-4FDF-9044-7B05B221338D}" type="presOf" srcId="{10566078-8504-4CCC-882D-4BEBA35B0C39}" destId="{5AA24861-18A2-4080-8391-AEF813B8D6C9}" srcOrd="0" destOrd="0" presId="urn:microsoft.com/office/officeart/2005/8/layout/default"/>
    <dgm:cxn modelId="{E66B3FF9-2EFA-4395-A3EB-BB6CCEDFCB94}" type="presOf" srcId="{05E3A0AF-FF99-49EB-927B-9F3793093308}" destId="{33FF1693-4421-4C21-9840-D9DA2D110FE2}" srcOrd="0" destOrd="0" presId="urn:microsoft.com/office/officeart/2005/8/layout/default"/>
    <dgm:cxn modelId="{B148145A-DF10-409C-B0EA-FDF28B27A114}" type="presParOf" srcId="{6B4312F5-A497-434E-8E88-D4AC3CB428BA}" destId="{5AA24861-18A2-4080-8391-AEF813B8D6C9}" srcOrd="0" destOrd="0" presId="urn:microsoft.com/office/officeart/2005/8/layout/default"/>
    <dgm:cxn modelId="{2DF01435-CDDB-40F9-AE1C-7E64DE2FC76C}" type="presParOf" srcId="{6B4312F5-A497-434E-8E88-D4AC3CB428BA}" destId="{21D633A0-E46E-4B40-A3ED-D37C15B7E03C}" srcOrd="1" destOrd="0" presId="urn:microsoft.com/office/officeart/2005/8/layout/default"/>
    <dgm:cxn modelId="{80FCDFB8-2312-4911-B1F0-A2FC7BC337A3}" type="presParOf" srcId="{6B4312F5-A497-434E-8E88-D4AC3CB428BA}" destId="{261557D2-5DC4-4327-A98F-D524D1B49FA7}" srcOrd="2" destOrd="0" presId="urn:microsoft.com/office/officeart/2005/8/layout/default"/>
    <dgm:cxn modelId="{E64C4D39-0885-4782-B94C-E898277E5C29}" type="presParOf" srcId="{6B4312F5-A497-434E-8E88-D4AC3CB428BA}" destId="{F1A696E3-9566-40C3-95AD-99F6AA6CE2D7}" srcOrd="3" destOrd="0" presId="urn:microsoft.com/office/officeart/2005/8/layout/default"/>
    <dgm:cxn modelId="{7A13A355-E166-4016-9282-25B35AC5BD1E}" type="presParOf" srcId="{6B4312F5-A497-434E-8E88-D4AC3CB428BA}" destId="{33FF1693-4421-4C21-9840-D9DA2D110FE2}" srcOrd="4" destOrd="0" presId="urn:microsoft.com/office/officeart/2005/8/layout/default"/>
    <dgm:cxn modelId="{3F81BE8D-02D5-40F4-8833-2F9AF2FDEC23}" type="presParOf" srcId="{6B4312F5-A497-434E-8E88-D4AC3CB428BA}" destId="{62C97C2C-8489-4224-B456-13023900DAD7}" srcOrd="5" destOrd="0" presId="urn:microsoft.com/office/officeart/2005/8/layout/default"/>
    <dgm:cxn modelId="{5A2FD338-BCCA-486A-8DAB-EC092722A682}" type="presParOf" srcId="{6B4312F5-A497-434E-8E88-D4AC3CB428BA}" destId="{15AE9447-1F95-4F19-B0E8-77588A373C9E}" srcOrd="6" destOrd="0" presId="urn:microsoft.com/office/officeart/2005/8/layout/default"/>
    <dgm:cxn modelId="{C56D802D-8CD9-4CD3-A65C-05B2633F064C}" type="presParOf" srcId="{6B4312F5-A497-434E-8E88-D4AC3CB428BA}" destId="{9D9979E4-5962-4CD4-92D9-AC65A032B140}" srcOrd="7" destOrd="0" presId="urn:microsoft.com/office/officeart/2005/8/layout/default"/>
    <dgm:cxn modelId="{F1A22699-0F5C-4844-98FD-34F264D70570}" type="presParOf" srcId="{6B4312F5-A497-434E-8E88-D4AC3CB428BA}" destId="{EDFB4638-1A95-4E7A-86DD-D4BCD5AC4FA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077607-35DF-485E-BFEA-B3E6E6EB54B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C3780B-16C1-42D2-B19F-7AED20736E11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Organic Farming</a:t>
          </a:r>
        </a:p>
      </dgm:t>
    </dgm:pt>
    <dgm:pt modelId="{88C88621-56B2-485D-A4A1-47AFB1D8F4A8}" type="parTrans" cxnId="{6DC28F11-E7F9-4FEB-A8CE-49EC8F23D272}">
      <dgm:prSet/>
      <dgm:spPr/>
      <dgm:t>
        <a:bodyPr/>
        <a:lstStyle/>
        <a:p>
          <a:endParaRPr lang="en-GB"/>
        </a:p>
      </dgm:t>
    </dgm:pt>
    <dgm:pt modelId="{9D58FA5C-8284-45B8-8415-C7D0B6E2CD07}" type="sibTrans" cxnId="{6DC28F11-E7F9-4FEB-A8CE-49EC8F23D272}">
      <dgm:prSet/>
      <dgm:spPr/>
      <dgm:t>
        <a:bodyPr/>
        <a:lstStyle/>
        <a:p>
          <a:endParaRPr lang="en-GB"/>
        </a:p>
      </dgm:t>
    </dgm:pt>
    <dgm:pt modelId="{E3963194-CC20-407E-8136-84B6762053C5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Fairtrade</a:t>
          </a:r>
        </a:p>
      </dgm:t>
    </dgm:pt>
    <dgm:pt modelId="{65E07356-DE1C-4626-B655-BC1452507CDA}" type="parTrans" cxnId="{FE4657C0-D54E-4278-B5D3-C623C8D3E73E}">
      <dgm:prSet/>
      <dgm:spPr/>
      <dgm:t>
        <a:bodyPr/>
        <a:lstStyle/>
        <a:p>
          <a:endParaRPr lang="en-GB"/>
        </a:p>
      </dgm:t>
    </dgm:pt>
    <dgm:pt modelId="{4E8DAE08-CAE8-44C7-8F28-BFC7D1094196}" type="sibTrans" cxnId="{FE4657C0-D54E-4278-B5D3-C623C8D3E73E}">
      <dgm:prSet/>
      <dgm:spPr/>
      <dgm:t>
        <a:bodyPr/>
        <a:lstStyle/>
        <a:p>
          <a:endParaRPr lang="en-GB"/>
        </a:p>
      </dgm:t>
    </dgm:pt>
    <dgm:pt modelId="{0DB9EE10-7686-4A96-82E3-3CDF945A1BBD}">
      <dgm:prSet phldrT="[Text]"/>
      <dgm:spPr/>
      <dgm:t>
        <a:bodyPr/>
        <a:lstStyle/>
        <a:p>
          <a:r>
            <a:rPr lang="en-GB" dirty="0">
              <a:latin typeface="Frankfurter Com Medium" panose="020F0604020204080C04" pitchFamily="34" charset="0"/>
            </a:rPr>
            <a:t>Science</a:t>
          </a:r>
        </a:p>
      </dgm:t>
    </dgm:pt>
    <dgm:pt modelId="{A67DD668-4D96-4CC3-AD89-BF0EADE6AEC6}" type="parTrans" cxnId="{0D9A5850-7CC1-4932-91FA-86569F265107}">
      <dgm:prSet/>
      <dgm:spPr/>
      <dgm:t>
        <a:bodyPr/>
        <a:lstStyle/>
        <a:p>
          <a:endParaRPr lang="en-GB"/>
        </a:p>
      </dgm:t>
    </dgm:pt>
    <dgm:pt modelId="{03BD760C-454B-46E7-A139-4BBA4B7FC93D}" type="sibTrans" cxnId="{0D9A5850-7CC1-4932-91FA-86569F265107}">
      <dgm:prSet/>
      <dgm:spPr/>
      <dgm:t>
        <a:bodyPr/>
        <a:lstStyle/>
        <a:p>
          <a:endParaRPr lang="en-GB"/>
        </a:p>
      </dgm:t>
    </dgm:pt>
    <dgm:pt modelId="{EF3284C7-03E1-4494-9772-6F45D8F35DF9}" type="pres">
      <dgm:prSet presAssocID="{E8077607-35DF-485E-BFEA-B3E6E6EB54B3}" presName="linear" presStyleCnt="0">
        <dgm:presLayoutVars>
          <dgm:dir/>
          <dgm:animLvl val="lvl"/>
          <dgm:resizeHandles val="exact"/>
        </dgm:presLayoutVars>
      </dgm:prSet>
      <dgm:spPr/>
    </dgm:pt>
    <dgm:pt modelId="{D7F754F8-87A6-4CAC-97AC-B39BD6D97F26}" type="pres">
      <dgm:prSet presAssocID="{32C3780B-16C1-42D2-B19F-7AED20736E11}" presName="parentLin" presStyleCnt="0"/>
      <dgm:spPr/>
    </dgm:pt>
    <dgm:pt modelId="{7C7CB3A8-1F89-4CA6-8073-B2405120F3BA}" type="pres">
      <dgm:prSet presAssocID="{32C3780B-16C1-42D2-B19F-7AED20736E11}" presName="parentLeftMargin" presStyleLbl="node1" presStyleIdx="0" presStyleCnt="3"/>
      <dgm:spPr/>
    </dgm:pt>
    <dgm:pt modelId="{9A838476-9892-4711-B1F6-65615B09C9A8}" type="pres">
      <dgm:prSet presAssocID="{32C3780B-16C1-42D2-B19F-7AED20736E1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FB14A34-A061-4A66-A5E6-4E446DDABA02}" type="pres">
      <dgm:prSet presAssocID="{32C3780B-16C1-42D2-B19F-7AED20736E11}" presName="negativeSpace" presStyleCnt="0"/>
      <dgm:spPr/>
    </dgm:pt>
    <dgm:pt modelId="{DD06C36F-C19F-49C6-B7E4-615CC7663A69}" type="pres">
      <dgm:prSet presAssocID="{32C3780B-16C1-42D2-B19F-7AED20736E11}" presName="childText" presStyleLbl="conFgAcc1" presStyleIdx="0" presStyleCnt="3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  <dgm:pt modelId="{CAC98CA0-4BCA-47CC-A4AC-0B77B9A8D46F}" type="pres">
      <dgm:prSet presAssocID="{9D58FA5C-8284-45B8-8415-C7D0B6E2CD07}" presName="spaceBetweenRectangles" presStyleCnt="0"/>
      <dgm:spPr/>
    </dgm:pt>
    <dgm:pt modelId="{D587DACD-735E-4A95-8266-718A320D4330}" type="pres">
      <dgm:prSet presAssocID="{E3963194-CC20-407E-8136-84B6762053C5}" presName="parentLin" presStyleCnt="0"/>
      <dgm:spPr/>
    </dgm:pt>
    <dgm:pt modelId="{9B35FB8D-AB39-457C-8258-451790D44BFE}" type="pres">
      <dgm:prSet presAssocID="{E3963194-CC20-407E-8136-84B6762053C5}" presName="parentLeftMargin" presStyleLbl="node1" presStyleIdx="0" presStyleCnt="3"/>
      <dgm:spPr/>
    </dgm:pt>
    <dgm:pt modelId="{F2BB48C9-62B0-48CF-961B-F8B885752601}" type="pres">
      <dgm:prSet presAssocID="{E3963194-CC20-407E-8136-84B6762053C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7105739-4198-4AA6-8C5D-2CB6FBF0CDA3}" type="pres">
      <dgm:prSet presAssocID="{E3963194-CC20-407E-8136-84B6762053C5}" presName="negativeSpace" presStyleCnt="0"/>
      <dgm:spPr/>
    </dgm:pt>
    <dgm:pt modelId="{E825BBBF-E83F-454D-AFEF-2071F007C01C}" type="pres">
      <dgm:prSet presAssocID="{E3963194-CC20-407E-8136-84B6762053C5}" presName="childText" presStyleLbl="conFgAcc1" presStyleIdx="1" presStyleCnt="3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  <dgm:pt modelId="{ECA52FA8-5046-4F7E-A066-2914BF3C0A5A}" type="pres">
      <dgm:prSet presAssocID="{4E8DAE08-CAE8-44C7-8F28-BFC7D1094196}" presName="spaceBetweenRectangles" presStyleCnt="0"/>
      <dgm:spPr/>
    </dgm:pt>
    <dgm:pt modelId="{4C2F3C84-D8A8-4B00-A6F1-D3FA920FC365}" type="pres">
      <dgm:prSet presAssocID="{0DB9EE10-7686-4A96-82E3-3CDF945A1BBD}" presName="parentLin" presStyleCnt="0"/>
      <dgm:spPr/>
    </dgm:pt>
    <dgm:pt modelId="{D869EE0C-8B32-4E04-927B-D212EBC18201}" type="pres">
      <dgm:prSet presAssocID="{0DB9EE10-7686-4A96-82E3-3CDF945A1BBD}" presName="parentLeftMargin" presStyleLbl="node1" presStyleIdx="1" presStyleCnt="3"/>
      <dgm:spPr/>
    </dgm:pt>
    <dgm:pt modelId="{69FEC5DD-3B42-4A9D-9373-9E1BD480B1EB}" type="pres">
      <dgm:prSet presAssocID="{0DB9EE10-7686-4A96-82E3-3CDF945A1BB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0E9A3EB-6F0C-43AD-85B8-46CA1AB15D3D}" type="pres">
      <dgm:prSet presAssocID="{0DB9EE10-7686-4A96-82E3-3CDF945A1BBD}" presName="negativeSpace" presStyleCnt="0"/>
      <dgm:spPr/>
    </dgm:pt>
    <dgm:pt modelId="{1B18C577-480D-456A-85FB-C12068B51FB1}" type="pres">
      <dgm:prSet presAssocID="{0DB9EE10-7686-4A96-82E3-3CDF945A1BBD}" presName="childText" presStyleLbl="conFgAcc1" presStyleIdx="2" presStyleCnt="3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</dgm:ptLst>
  <dgm:cxnLst>
    <dgm:cxn modelId="{6DC28F11-E7F9-4FEB-A8CE-49EC8F23D272}" srcId="{E8077607-35DF-485E-BFEA-B3E6E6EB54B3}" destId="{32C3780B-16C1-42D2-B19F-7AED20736E11}" srcOrd="0" destOrd="0" parTransId="{88C88621-56B2-485D-A4A1-47AFB1D8F4A8}" sibTransId="{9D58FA5C-8284-45B8-8415-C7D0B6E2CD07}"/>
    <dgm:cxn modelId="{4ECBD11C-4AB8-4344-B541-58C80A14BA38}" type="presOf" srcId="{E3963194-CC20-407E-8136-84B6762053C5}" destId="{9B35FB8D-AB39-457C-8258-451790D44BFE}" srcOrd="0" destOrd="0" presId="urn:microsoft.com/office/officeart/2005/8/layout/list1"/>
    <dgm:cxn modelId="{1235461F-20AC-4E79-A6D8-A4E04C5C38C7}" type="presOf" srcId="{E8077607-35DF-485E-BFEA-B3E6E6EB54B3}" destId="{EF3284C7-03E1-4494-9772-6F45D8F35DF9}" srcOrd="0" destOrd="0" presId="urn:microsoft.com/office/officeart/2005/8/layout/list1"/>
    <dgm:cxn modelId="{0D9A5850-7CC1-4932-91FA-86569F265107}" srcId="{E8077607-35DF-485E-BFEA-B3E6E6EB54B3}" destId="{0DB9EE10-7686-4A96-82E3-3CDF945A1BBD}" srcOrd="2" destOrd="0" parTransId="{A67DD668-4D96-4CC3-AD89-BF0EADE6AEC6}" sibTransId="{03BD760C-454B-46E7-A139-4BBA4B7FC93D}"/>
    <dgm:cxn modelId="{DB4911A6-BB91-4CD1-986E-F10884AFDCA1}" type="presOf" srcId="{0DB9EE10-7686-4A96-82E3-3CDF945A1BBD}" destId="{69FEC5DD-3B42-4A9D-9373-9E1BD480B1EB}" srcOrd="1" destOrd="0" presId="urn:microsoft.com/office/officeart/2005/8/layout/list1"/>
    <dgm:cxn modelId="{43CC9EA7-CB6B-47D0-AD1E-33A8F63A34F1}" type="presOf" srcId="{32C3780B-16C1-42D2-B19F-7AED20736E11}" destId="{7C7CB3A8-1F89-4CA6-8073-B2405120F3BA}" srcOrd="0" destOrd="0" presId="urn:microsoft.com/office/officeart/2005/8/layout/list1"/>
    <dgm:cxn modelId="{FE4657C0-D54E-4278-B5D3-C623C8D3E73E}" srcId="{E8077607-35DF-485E-BFEA-B3E6E6EB54B3}" destId="{E3963194-CC20-407E-8136-84B6762053C5}" srcOrd="1" destOrd="0" parTransId="{65E07356-DE1C-4626-B655-BC1452507CDA}" sibTransId="{4E8DAE08-CAE8-44C7-8F28-BFC7D1094196}"/>
    <dgm:cxn modelId="{14A4ECC3-F0D8-423B-9EC1-5E122EBF8700}" type="presOf" srcId="{E3963194-CC20-407E-8136-84B6762053C5}" destId="{F2BB48C9-62B0-48CF-961B-F8B885752601}" srcOrd="1" destOrd="0" presId="urn:microsoft.com/office/officeart/2005/8/layout/list1"/>
    <dgm:cxn modelId="{FB13FDD4-5758-4233-A5C3-F632102F66EC}" type="presOf" srcId="{32C3780B-16C1-42D2-B19F-7AED20736E11}" destId="{9A838476-9892-4711-B1F6-65615B09C9A8}" srcOrd="1" destOrd="0" presId="urn:microsoft.com/office/officeart/2005/8/layout/list1"/>
    <dgm:cxn modelId="{2C6239FE-D889-4B7F-8BFF-4A4835EA33CC}" type="presOf" srcId="{0DB9EE10-7686-4A96-82E3-3CDF945A1BBD}" destId="{D869EE0C-8B32-4E04-927B-D212EBC18201}" srcOrd="0" destOrd="0" presId="urn:microsoft.com/office/officeart/2005/8/layout/list1"/>
    <dgm:cxn modelId="{1570A63A-BB3A-4B45-ADD1-A19D1968A444}" type="presParOf" srcId="{EF3284C7-03E1-4494-9772-6F45D8F35DF9}" destId="{D7F754F8-87A6-4CAC-97AC-B39BD6D97F26}" srcOrd="0" destOrd="0" presId="urn:microsoft.com/office/officeart/2005/8/layout/list1"/>
    <dgm:cxn modelId="{9DB1991C-D726-4C1A-AAD9-F8EB24DA61E5}" type="presParOf" srcId="{D7F754F8-87A6-4CAC-97AC-B39BD6D97F26}" destId="{7C7CB3A8-1F89-4CA6-8073-B2405120F3BA}" srcOrd="0" destOrd="0" presId="urn:microsoft.com/office/officeart/2005/8/layout/list1"/>
    <dgm:cxn modelId="{CE53E9B2-2B01-4FF5-B22A-D20C91F5D2BA}" type="presParOf" srcId="{D7F754F8-87A6-4CAC-97AC-B39BD6D97F26}" destId="{9A838476-9892-4711-B1F6-65615B09C9A8}" srcOrd="1" destOrd="0" presId="urn:microsoft.com/office/officeart/2005/8/layout/list1"/>
    <dgm:cxn modelId="{2122C2FB-1298-4CFB-95F4-C96157A1C6E6}" type="presParOf" srcId="{EF3284C7-03E1-4494-9772-6F45D8F35DF9}" destId="{EFB14A34-A061-4A66-A5E6-4E446DDABA02}" srcOrd="1" destOrd="0" presId="urn:microsoft.com/office/officeart/2005/8/layout/list1"/>
    <dgm:cxn modelId="{9EA7A880-A3D0-4C0B-8040-01FA2B1C0E77}" type="presParOf" srcId="{EF3284C7-03E1-4494-9772-6F45D8F35DF9}" destId="{DD06C36F-C19F-49C6-B7E4-615CC7663A69}" srcOrd="2" destOrd="0" presId="urn:microsoft.com/office/officeart/2005/8/layout/list1"/>
    <dgm:cxn modelId="{DC5AF3CE-AAB7-4E35-B2FE-C7E07BE27C25}" type="presParOf" srcId="{EF3284C7-03E1-4494-9772-6F45D8F35DF9}" destId="{CAC98CA0-4BCA-47CC-A4AC-0B77B9A8D46F}" srcOrd="3" destOrd="0" presId="urn:microsoft.com/office/officeart/2005/8/layout/list1"/>
    <dgm:cxn modelId="{2C07FF66-81C5-4E17-9B3D-FEB6D798FDB6}" type="presParOf" srcId="{EF3284C7-03E1-4494-9772-6F45D8F35DF9}" destId="{D587DACD-735E-4A95-8266-718A320D4330}" srcOrd="4" destOrd="0" presId="urn:microsoft.com/office/officeart/2005/8/layout/list1"/>
    <dgm:cxn modelId="{F912AFD1-3EC9-4E62-AE79-76C1C2068E20}" type="presParOf" srcId="{D587DACD-735E-4A95-8266-718A320D4330}" destId="{9B35FB8D-AB39-457C-8258-451790D44BFE}" srcOrd="0" destOrd="0" presId="urn:microsoft.com/office/officeart/2005/8/layout/list1"/>
    <dgm:cxn modelId="{31F2CF0C-7053-4214-9AAB-04C9F49187FA}" type="presParOf" srcId="{D587DACD-735E-4A95-8266-718A320D4330}" destId="{F2BB48C9-62B0-48CF-961B-F8B885752601}" srcOrd="1" destOrd="0" presId="urn:microsoft.com/office/officeart/2005/8/layout/list1"/>
    <dgm:cxn modelId="{6FC76CF7-DB00-42AA-86CC-1468BCB21950}" type="presParOf" srcId="{EF3284C7-03E1-4494-9772-6F45D8F35DF9}" destId="{57105739-4198-4AA6-8C5D-2CB6FBF0CDA3}" srcOrd="5" destOrd="0" presId="urn:microsoft.com/office/officeart/2005/8/layout/list1"/>
    <dgm:cxn modelId="{8D4B0A05-27A1-4FF4-9E06-55198AA6D314}" type="presParOf" srcId="{EF3284C7-03E1-4494-9772-6F45D8F35DF9}" destId="{E825BBBF-E83F-454D-AFEF-2071F007C01C}" srcOrd="6" destOrd="0" presId="urn:microsoft.com/office/officeart/2005/8/layout/list1"/>
    <dgm:cxn modelId="{40265295-B692-428E-8BFB-3AF305E45A2D}" type="presParOf" srcId="{EF3284C7-03E1-4494-9772-6F45D8F35DF9}" destId="{ECA52FA8-5046-4F7E-A066-2914BF3C0A5A}" srcOrd="7" destOrd="0" presId="urn:microsoft.com/office/officeart/2005/8/layout/list1"/>
    <dgm:cxn modelId="{C882049C-342C-4CB6-85B4-9914AB59F610}" type="presParOf" srcId="{EF3284C7-03E1-4494-9772-6F45D8F35DF9}" destId="{4C2F3C84-D8A8-4B00-A6F1-D3FA920FC365}" srcOrd="8" destOrd="0" presId="urn:microsoft.com/office/officeart/2005/8/layout/list1"/>
    <dgm:cxn modelId="{6E0CCF01-ED55-484F-9A9F-9B2CCD5F46EC}" type="presParOf" srcId="{4C2F3C84-D8A8-4B00-A6F1-D3FA920FC365}" destId="{D869EE0C-8B32-4E04-927B-D212EBC18201}" srcOrd="0" destOrd="0" presId="urn:microsoft.com/office/officeart/2005/8/layout/list1"/>
    <dgm:cxn modelId="{4FEF82D1-E15F-4EAC-85A4-C5BBBE4819BC}" type="presParOf" srcId="{4C2F3C84-D8A8-4B00-A6F1-D3FA920FC365}" destId="{69FEC5DD-3B42-4A9D-9373-9E1BD480B1EB}" srcOrd="1" destOrd="0" presId="urn:microsoft.com/office/officeart/2005/8/layout/list1"/>
    <dgm:cxn modelId="{989CE42D-522F-453C-B503-7DCFDCE30F49}" type="presParOf" srcId="{EF3284C7-03E1-4494-9772-6F45D8F35DF9}" destId="{F0E9A3EB-6F0C-43AD-85B8-46CA1AB15D3D}" srcOrd="9" destOrd="0" presId="urn:microsoft.com/office/officeart/2005/8/layout/list1"/>
    <dgm:cxn modelId="{ACA6C043-768F-46B0-935C-ACD822295D4A}" type="presParOf" srcId="{EF3284C7-03E1-4494-9772-6F45D8F35DF9}" destId="{1B18C577-480D-456A-85FB-C12068B51FB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FD1E74-9CE8-45B7-B565-5C5ED176A90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B0CD38D-83B0-4D75-B08F-D04A7FD31F24}">
      <dgm:prSet phldrT="[Text]"/>
      <dgm:spPr/>
      <dgm:t>
        <a:bodyPr/>
        <a:lstStyle/>
        <a:p>
          <a:r>
            <a:rPr lang="en-GB" dirty="0"/>
            <a:t>Social Impacts</a:t>
          </a:r>
        </a:p>
      </dgm:t>
    </dgm:pt>
    <dgm:pt modelId="{4367F73D-CA82-42B7-B255-0E672EC9A746}" type="parTrans" cxnId="{37B12511-9C7D-4041-9CCD-A4C7EDEB32ED}">
      <dgm:prSet/>
      <dgm:spPr/>
      <dgm:t>
        <a:bodyPr/>
        <a:lstStyle/>
        <a:p>
          <a:endParaRPr lang="en-GB"/>
        </a:p>
      </dgm:t>
    </dgm:pt>
    <dgm:pt modelId="{95CEBDDB-5E5B-42B9-933B-73AFB5D9D6DA}" type="sibTrans" cxnId="{37B12511-9C7D-4041-9CCD-A4C7EDEB32ED}">
      <dgm:prSet/>
      <dgm:spPr/>
      <dgm:t>
        <a:bodyPr/>
        <a:lstStyle/>
        <a:p>
          <a:endParaRPr lang="en-GB"/>
        </a:p>
      </dgm:t>
    </dgm:pt>
    <dgm:pt modelId="{8BD1DBEA-83D8-4C7C-B139-0D15B1A3EFA1}">
      <dgm:prSet phldrT="[Text]"/>
      <dgm:spPr/>
      <dgm:t>
        <a:bodyPr/>
        <a:lstStyle/>
        <a:p>
          <a:r>
            <a:rPr lang="en-GB" dirty="0"/>
            <a:t>Economic Impacts</a:t>
          </a:r>
        </a:p>
      </dgm:t>
    </dgm:pt>
    <dgm:pt modelId="{EE0C93B2-F586-4019-BC85-099F8A628D8F}" type="parTrans" cxnId="{967E697E-EF8E-4AF7-B084-216E47EB66C9}">
      <dgm:prSet/>
      <dgm:spPr/>
      <dgm:t>
        <a:bodyPr/>
        <a:lstStyle/>
        <a:p>
          <a:endParaRPr lang="en-GB"/>
        </a:p>
      </dgm:t>
    </dgm:pt>
    <dgm:pt modelId="{D81A88A6-E86F-44BE-B1E9-68A803FFEB70}" type="sibTrans" cxnId="{967E697E-EF8E-4AF7-B084-216E47EB66C9}">
      <dgm:prSet/>
      <dgm:spPr/>
      <dgm:t>
        <a:bodyPr/>
        <a:lstStyle/>
        <a:p>
          <a:endParaRPr lang="en-GB"/>
        </a:p>
      </dgm:t>
    </dgm:pt>
    <dgm:pt modelId="{EC79AD87-96B7-48A2-9F8F-58E01709FE23}">
      <dgm:prSet phldrT="[Text]"/>
      <dgm:spPr/>
      <dgm:t>
        <a:bodyPr/>
        <a:lstStyle/>
        <a:p>
          <a:r>
            <a:rPr lang="en-GB" dirty="0"/>
            <a:t>Environmental Impacts</a:t>
          </a:r>
        </a:p>
      </dgm:t>
    </dgm:pt>
    <dgm:pt modelId="{9FF04FF5-E4C8-40BC-9BE0-B762D0E9766E}" type="parTrans" cxnId="{68E4BADE-3584-4733-9975-FB979845826B}">
      <dgm:prSet/>
      <dgm:spPr/>
      <dgm:t>
        <a:bodyPr/>
        <a:lstStyle/>
        <a:p>
          <a:endParaRPr lang="en-GB"/>
        </a:p>
      </dgm:t>
    </dgm:pt>
    <dgm:pt modelId="{501CDAD0-F91B-44B9-A9FC-BE063BDA1865}" type="sibTrans" cxnId="{68E4BADE-3584-4733-9975-FB979845826B}">
      <dgm:prSet/>
      <dgm:spPr/>
      <dgm:t>
        <a:bodyPr/>
        <a:lstStyle/>
        <a:p>
          <a:endParaRPr lang="en-GB"/>
        </a:p>
      </dgm:t>
    </dgm:pt>
    <dgm:pt modelId="{E3FC68A8-6DFA-4D03-8AF3-2AFC9C10EE01}" type="pres">
      <dgm:prSet presAssocID="{D4FD1E74-9CE8-45B7-B565-5C5ED176A906}" presName="linear" presStyleCnt="0">
        <dgm:presLayoutVars>
          <dgm:dir/>
          <dgm:animLvl val="lvl"/>
          <dgm:resizeHandles val="exact"/>
        </dgm:presLayoutVars>
      </dgm:prSet>
      <dgm:spPr/>
    </dgm:pt>
    <dgm:pt modelId="{40A950BB-2C2D-4CCF-A062-3F524D2A7A4A}" type="pres">
      <dgm:prSet presAssocID="{6B0CD38D-83B0-4D75-B08F-D04A7FD31F24}" presName="parentLin" presStyleCnt="0"/>
      <dgm:spPr/>
    </dgm:pt>
    <dgm:pt modelId="{963DEB02-A9C2-4C7C-9A24-A54955F2DE34}" type="pres">
      <dgm:prSet presAssocID="{6B0CD38D-83B0-4D75-B08F-D04A7FD31F24}" presName="parentLeftMargin" presStyleLbl="node1" presStyleIdx="0" presStyleCnt="3"/>
      <dgm:spPr/>
    </dgm:pt>
    <dgm:pt modelId="{56D1A3F2-340C-4E42-948F-CFC98FDF4516}" type="pres">
      <dgm:prSet presAssocID="{6B0CD38D-83B0-4D75-B08F-D04A7FD31F2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219443-3C13-4512-9AD8-0F92186F9C66}" type="pres">
      <dgm:prSet presAssocID="{6B0CD38D-83B0-4D75-B08F-D04A7FD31F24}" presName="negativeSpace" presStyleCnt="0"/>
      <dgm:spPr/>
    </dgm:pt>
    <dgm:pt modelId="{0B071C35-3B48-4F44-A9AB-A53C93B9E6C8}" type="pres">
      <dgm:prSet presAssocID="{6B0CD38D-83B0-4D75-B08F-D04A7FD31F24}" presName="childText" presStyleLbl="conFgAcc1" presStyleIdx="0" presStyleCnt="3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  <dgm:pt modelId="{234787FB-379C-4303-9F0E-9A14E59B4FBA}" type="pres">
      <dgm:prSet presAssocID="{95CEBDDB-5E5B-42B9-933B-73AFB5D9D6DA}" presName="spaceBetweenRectangles" presStyleCnt="0"/>
      <dgm:spPr/>
    </dgm:pt>
    <dgm:pt modelId="{3731FF90-ECEC-46FA-93B2-3BB267E76A5A}" type="pres">
      <dgm:prSet presAssocID="{8BD1DBEA-83D8-4C7C-B139-0D15B1A3EFA1}" presName="parentLin" presStyleCnt="0"/>
      <dgm:spPr/>
    </dgm:pt>
    <dgm:pt modelId="{A75E2133-8810-4C11-A39D-DAF2A502B5E3}" type="pres">
      <dgm:prSet presAssocID="{8BD1DBEA-83D8-4C7C-B139-0D15B1A3EFA1}" presName="parentLeftMargin" presStyleLbl="node1" presStyleIdx="0" presStyleCnt="3"/>
      <dgm:spPr/>
    </dgm:pt>
    <dgm:pt modelId="{50E87771-86A9-4306-84DD-5E338540E498}" type="pres">
      <dgm:prSet presAssocID="{8BD1DBEA-83D8-4C7C-B139-0D15B1A3EF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350452F-340A-499B-A1FE-C14C9CD04F95}" type="pres">
      <dgm:prSet presAssocID="{8BD1DBEA-83D8-4C7C-B139-0D15B1A3EFA1}" presName="negativeSpace" presStyleCnt="0"/>
      <dgm:spPr/>
    </dgm:pt>
    <dgm:pt modelId="{5F6615CE-07DC-4C66-B2FD-866694921850}" type="pres">
      <dgm:prSet presAssocID="{8BD1DBEA-83D8-4C7C-B139-0D15B1A3EFA1}" presName="childText" presStyleLbl="conFgAcc1" presStyleIdx="1" presStyleCnt="3" custLinFactNeighborY="10690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  <dgm:pt modelId="{EA23DC88-91B4-47D0-85E1-9B63B1B26938}" type="pres">
      <dgm:prSet presAssocID="{D81A88A6-E86F-44BE-B1E9-68A803FFEB70}" presName="spaceBetweenRectangles" presStyleCnt="0"/>
      <dgm:spPr/>
    </dgm:pt>
    <dgm:pt modelId="{448EEFB7-8E3C-4BEB-8F21-F25A5B089CD6}" type="pres">
      <dgm:prSet presAssocID="{EC79AD87-96B7-48A2-9F8F-58E01709FE23}" presName="parentLin" presStyleCnt="0"/>
      <dgm:spPr/>
    </dgm:pt>
    <dgm:pt modelId="{BE2E8C02-6E91-4792-BF4E-34D9165EF266}" type="pres">
      <dgm:prSet presAssocID="{EC79AD87-96B7-48A2-9F8F-58E01709FE23}" presName="parentLeftMargin" presStyleLbl="node1" presStyleIdx="1" presStyleCnt="3"/>
      <dgm:spPr/>
    </dgm:pt>
    <dgm:pt modelId="{E76020F6-E2AB-4FD8-8F81-806E3505986F}" type="pres">
      <dgm:prSet presAssocID="{EC79AD87-96B7-48A2-9F8F-58E01709FE2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5C0060B-7ABE-47E5-A42F-F838C9F20EEE}" type="pres">
      <dgm:prSet presAssocID="{EC79AD87-96B7-48A2-9F8F-58E01709FE23}" presName="negativeSpace" presStyleCnt="0"/>
      <dgm:spPr/>
    </dgm:pt>
    <dgm:pt modelId="{2804AB1D-9A70-40D4-9724-E0A54602625F}" type="pres">
      <dgm:prSet presAssocID="{EC79AD87-96B7-48A2-9F8F-58E01709FE23}" presName="childText" presStyleLbl="conFgAcc1" presStyleIdx="2" presStyleCnt="3">
        <dgm:presLayoutVars>
          <dgm:bulletEnabled val="1"/>
        </dgm:presLayoutVars>
      </dgm:prSet>
      <dgm:spPr>
        <a:solidFill>
          <a:schemeClr val="accent6">
            <a:lumMod val="40000"/>
            <a:lumOff val="60000"/>
            <a:alpha val="90000"/>
          </a:schemeClr>
        </a:solidFill>
      </dgm:spPr>
    </dgm:pt>
  </dgm:ptLst>
  <dgm:cxnLst>
    <dgm:cxn modelId="{DD20AB0E-394F-4FD2-8E2A-1D45D0B5F1AC}" type="presOf" srcId="{EC79AD87-96B7-48A2-9F8F-58E01709FE23}" destId="{E76020F6-E2AB-4FD8-8F81-806E3505986F}" srcOrd="1" destOrd="0" presId="urn:microsoft.com/office/officeart/2005/8/layout/list1"/>
    <dgm:cxn modelId="{37B12511-9C7D-4041-9CCD-A4C7EDEB32ED}" srcId="{D4FD1E74-9CE8-45B7-B565-5C5ED176A906}" destId="{6B0CD38D-83B0-4D75-B08F-D04A7FD31F24}" srcOrd="0" destOrd="0" parTransId="{4367F73D-CA82-42B7-B255-0E672EC9A746}" sibTransId="{95CEBDDB-5E5B-42B9-933B-73AFB5D9D6DA}"/>
    <dgm:cxn modelId="{46CB2C27-753E-44FD-B062-623922FC5301}" type="presOf" srcId="{6B0CD38D-83B0-4D75-B08F-D04A7FD31F24}" destId="{963DEB02-A9C2-4C7C-9A24-A54955F2DE34}" srcOrd="0" destOrd="0" presId="urn:microsoft.com/office/officeart/2005/8/layout/list1"/>
    <dgm:cxn modelId="{799BFB6B-6263-40C3-AC54-93E6A465F4E4}" type="presOf" srcId="{D4FD1E74-9CE8-45B7-B565-5C5ED176A906}" destId="{E3FC68A8-6DFA-4D03-8AF3-2AFC9C10EE01}" srcOrd="0" destOrd="0" presId="urn:microsoft.com/office/officeart/2005/8/layout/list1"/>
    <dgm:cxn modelId="{57B37455-4946-4AEB-AC22-4DD4737B7526}" type="presOf" srcId="{8BD1DBEA-83D8-4C7C-B139-0D15B1A3EFA1}" destId="{A75E2133-8810-4C11-A39D-DAF2A502B5E3}" srcOrd="0" destOrd="0" presId="urn:microsoft.com/office/officeart/2005/8/layout/list1"/>
    <dgm:cxn modelId="{967E697E-EF8E-4AF7-B084-216E47EB66C9}" srcId="{D4FD1E74-9CE8-45B7-B565-5C5ED176A906}" destId="{8BD1DBEA-83D8-4C7C-B139-0D15B1A3EFA1}" srcOrd="1" destOrd="0" parTransId="{EE0C93B2-F586-4019-BC85-099F8A628D8F}" sibTransId="{D81A88A6-E86F-44BE-B1E9-68A803FFEB70}"/>
    <dgm:cxn modelId="{DBB2CADC-2354-4179-959E-17E2EBA9D32A}" type="presOf" srcId="{8BD1DBEA-83D8-4C7C-B139-0D15B1A3EFA1}" destId="{50E87771-86A9-4306-84DD-5E338540E498}" srcOrd="1" destOrd="0" presId="urn:microsoft.com/office/officeart/2005/8/layout/list1"/>
    <dgm:cxn modelId="{68E4BADE-3584-4733-9975-FB979845826B}" srcId="{D4FD1E74-9CE8-45B7-B565-5C5ED176A906}" destId="{EC79AD87-96B7-48A2-9F8F-58E01709FE23}" srcOrd="2" destOrd="0" parTransId="{9FF04FF5-E4C8-40BC-9BE0-B762D0E9766E}" sibTransId="{501CDAD0-F91B-44B9-A9FC-BE063BDA1865}"/>
    <dgm:cxn modelId="{B9A0E5E8-C51C-4E3F-8795-A414EA20727E}" type="presOf" srcId="{6B0CD38D-83B0-4D75-B08F-D04A7FD31F24}" destId="{56D1A3F2-340C-4E42-948F-CFC98FDF4516}" srcOrd="1" destOrd="0" presId="urn:microsoft.com/office/officeart/2005/8/layout/list1"/>
    <dgm:cxn modelId="{263078FA-86D9-4970-B49D-C1AE445BA9E2}" type="presOf" srcId="{EC79AD87-96B7-48A2-9F8F-58E01709FE23}" destId="{BE2E8C02-6E91-4792-BF4E-34D9165EF266}" srcOrd="0" destOrd="0" presId="urn:microsoft.com/office/officeart/2005/8/layout/list1"/>
    <dgm:cxn modelId="{C01879E3-9B9A-416F-9F81-9F93EE1620E9}" type="presParOf" srcId="{E3FC68A8-6DFA-4D03-8AF3-2AFC9C10EE01}" destId="{40A950BB-2C2D-4CCF-A062-3F524D2A7A4A}" srcOrd="0" destOrd="0" presId="urn:microsoft.com/office/officeart/2005/8/layout/list1"/>
    <dgm:cxn modelId="{F0F06CF5-538B-43FE-87C5-68C5BC908A83}" type="presParOf" srcId="{40A950BB-2C2D-4CCF-A062-3F524D2A7A4A}" destId="{963DEB02-A9C2-4C7C-9A24-A54955F2DE34}" srcOrd="0" destOrd="0" presId="urn:microsoft.com/office/officeart/2005/8/layout/list1"/>
    <dgm:cxn modelId="{38DA1D3C-D9FB-4EC5-AEEC-F7B409E04D75}" type="presParOf" srcId="{40A950BB-2C2D-4CCF-A062-3F524D2A7A4A}" destId="{56D1A3F2-340C-4E42-948F-CFC98FDF4516}" srcOrd="1" destOrd="0" presId="urn:microsoft.com/office/officeart/2005/8/layout/list1"/>
    <dgm:cxn modelId="{8D494962-AD33-49E0-961C-E7A91EE6DCE0}" type="presParOf" srcId="{E3FC68A8-6DFA-4D03-8AF3-2AFC9C10EE01}" destId="{70219443-3C13-4512-9AD8-0F92186F9C66}" srcOrd="1" destOrd="0" presId="urn:microsoft.com/office/officeart/2005/8/layout/list1"/>
    <dgm:cxn modelId="{56214618-AC3E-4BCA-BEC5-66AC45AF9DE6}" type="presParOf" srcId="{E3FC68A8-6DFA-4D03-8AF3-2AFC9C10EE01}" destId="{0B071C35-3B48-4F44-A9AB-A53C93B9E6C8}" srcOrd="2" destOrd="0" presId="urn:microsoft.com/office/officeart/2005/8/layout/list1"/>
    <dgm:cxn modelId="{C59BA3AD-E0B4-45E0-B43B-2866DC947EA3}" type="presParOf" srcId="{E3FC68A8-6DFA-4D03-8AF3-2AFC9C10EE01}" destId="{234787FB-379C-4303-9F0E-9A14E59B4FBA}" srcOrd="3" destOrd="0" presId="urn:microsoft.com/office/officeart/2005/8/layout/list1"/>
    <dgm:cxn modelId="{F036F46C-1C00-4EB9-8CF0-B1A2ABD1958A}" type="presParOf" srcId="{E3FC68A8-6DFA-4D03-8AF3-2AFC9C10EE01}" destId="{3731FF90-ECEC-46FA-93B2-3BB267E76A5A}" srcOrd="4" destOrd="0" presId="urn:microsoft.com/office/officeart/2005/8/layout/list1"/>
    <dgm:cxn modelId="{45C7B932-60C9-48AF-9288-2CCA02AE11B4}" type="presParOf" srcId="{3731FF90-ECEC-46FA-93B2-3BB267E76A5A}" destId="{A75E2133-8810-4C11-A39D-DAF2A502B5E3}" srcOrd="0" destOrd="0" presId="urn:microsoft.com/office/officeart/2005/8/layout/list1"/>
    <dgm:cxn modelId="{3A5257D5-9136-45A1-997B-5A392981A441}" type="presParOf" srcId="{3731FF90-ECEC-46FA-93B2-3BB267E76A5A}" destId="{50E87771-86A9-4306-84DD-5E338540E498}" srcOrd="1" destOrd="0" presId="urn:microsoft.com/office/officeart/2005/8/layout/list1"/>
    <dgm:cxn modelId="{B7D0AD6F-B614-44E7-AB0A-F218B8283C22}" type="presParOf" srcId="{E3FC68A8-6DFA-4D03-8AF3-2AFC9C10EE01}" destId="{E350452F-340A-499B-A1FE-C14C9CD04F95}" srcOrd="5" destOrd="0" presId="urn:microsoft.com/office/officeart/2005/8/layout/list1"/>
    <dgm:cxn modelId="{E4D2AF0E-0018-4A20-AE08-D620D9DD41F5}" type="presParOf" srcId="{E3FC68A8-6DFA-4D03-8AF3-2AFC9C10EE01}" destId="{5F6615CE-07DC-4C66-B2FD-866694921850}" srcOrd="6" destOrd="0" presId="urn:microsoft.com/office/officeart/2005/8/layout/list1"/>
    <dgm:cxn modelId="{2BB17311-5880-4D52-B436-14BA2E7C2A8E}" type="presParOf" srcId="{E3FC68A8-6DFA-4D03-8AF3-2AFC9C10EE01}" destId="{EA23DC88-91B4-47D0-85E1-9B63B1B26938}" srcOrd="7" destOrd="0" presId="urn:microsoft.com/office/officeart/2005/8/layout/list1"/>
    <dgm:cxn modelId="{35A3B3B3-297B-42C2-8411-BE214A427A30}" type="presParOf" srcId="{E3FC68A8-6DFA-4D03-8AF3-2AFC9C10EE01}" destId="{448EEFB7-8E3C-4BEB-8F21-F25A5B089CD6}" srcOrd="8" destOrd="0" presId="urn:microsoft.com/office/officeart/2005/8/layout/list1"/>
    <dgm:cxn modelId="{68A26E44-6EE5-4FE2-A9BC-3924B62F45E5}" type="presParOf" srcId="{448EEFB7-8E3C-4BEB-8F21-F25A5B089CD6}" destId="{BE2E8C02-6E91-4792-BF4E-34D9165EF266}" srcOrd="0" destOrd="0" presId="urn:microsoft.com/office/officeart/2005/8/layout/list1"/>
    <dgm:cxn modelId="{7BFA665F-AACE-4512-BC2B-F7794C7C3AFC}" type="presParOf" srcId="{448EEFB7-8E3C-4BEB-8F21-F25A5B089CD6}" destId="{E76020F6-E2AB-4FD8-8F81-806E3505986F}" srcOrd="1" destOrd="0" presId="urn:microsoft.com/office/officeart/2005/8/layout/list1"/>
    <dgm:cxn modelId="{7480D685-F183-42D2-A123-94D81248626B}" type="presParOf" srcId="{E3FC68A8-6DFA-4D03-8AF3-2AFC9C10EE01}" destId="{B5C0060B-7ABE-47E5-A42F-F838C9F20EEE}" srcOrd="9" destOrd="0" presId="urn:microsoft.com/office/officeart/2005/8/layout/list1"/>
    <dgm:cxn modelId="{159110D3-B139-4F31-AF0E-0AF259350350}" type="presParOf" srcId="{E3FC68A8-6DFA-4D03-8AF3-2AFC9C10EE01}" destId="{2804AB1D-9A70-40D4-9724-E0A54602625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FD7C4-5D9B-4962-8D5E-614B097CCF49}">
      <dsp:nvSpPr>
        <dsp:cNvPr id="0" name=""/>
        <dsp:cNvSpPr/>
      </dsp:nvSpPr>
      <dsp:spPr>
        <a:xfrm>
          <a:off x="97043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Feelings of Discomfort</a:t>
          </a:r>
        </a:p>
      </dsp:txBody>
      <dsp:txXfrm>
        <a:off x="144776" y="50451"/>
        <a:ext cx="2620721" cy="1534246"/>
      </dsp:txXfrm>
    </dsp:sp>
    <dsp:sp modelId="{F1C1C8E3-B171-43A5-8281-72C279B9D688}">
      <dsp:nvSpPr>
        <dsp:cNvPr id="0" name=""/>
        <dsp:cNvSpPr/>
      </dsp:nvSpPr>
      <dsp:spPr>
        <a:xfrm>
          <a:off x="3052255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3052255" y="615490"/>
        <a:ext cx="403082" cy="404168"/>
      </dsp:txXfrm>
    </dsp:sp>
    <dsp:sp modelId="{EE9F87FC-BFF5-436D-92BE-84FDF0D30ECA}">
      <dsp:nvSpPr>
        <dsp:cNvPr id="0" name=""/>
        <dsp:cNvSpPr/>
      </dsp:nvSpPr>
      <dsp:spPr>
        <a:xfrm>
          <a:off x="3899706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Feelings of Weakness</a:t>
          </a:r>
        </a:p>
      </dsp:txBody>
      <dsp:txXfrm>
        <a:off x="3947439" y="50451"/>
        <a:ext cx="2620721" cy="1534246"/>
      </dsp:txXfrm>
    </dsp:sp>
    <dsp:sp modelId="{66AE1D8B-D168-4FF0-AAAA-4D11CBBA4B56}">
      <dsp:nvSpPr>
        <dsp:cNvPr id="0" name=""/>
        <dsp:cNvSpPr/>
      </dsp:nvSpPr>
      <dsp:spPr>
        <a:xfrm>
          <a:off x="6854918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6854918" y="615490"/>
        <a:ext cx="403082" cy="404168"/>
      </dsp:txXfrm>
    </dsp:sp>
    <dsp:sp modelId="{CBC2A1F6-0D95-4BF8-A4FC-1E47E59F957A}">
      <dsp:nvSpPr>
        <dsp:cNvPr id="0" name=""/>
        <dsp:cNvSpPr/>
      </dsp:nvSpPr>
      <dsp:spPr>
        <a:xfrm>
          <a:off x="7702368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Lack of Food</a:t>
          </a:r>
        </a:p>
      </dsp:txBody>
      <dsp:txXfrm>
        <a:off x="7750101" y="50451"/>
        <a:ext cx="2620721" cy="1534246"/>
      </dsp:txXfrm>
    </dsp:sp>
    <dsp:sp modelId="{6AEE5C2C-47F7-4657-A1C0-3FAA2B6F59EC}">
      <dsp:nvSpPr>
        <dsp:cNvPr id="0" name=""/>
        <dsp:cNvSpPr/>
      </dsp:nvSpPr>
      <dsp:spPr>
        <a:xfrm rot="5400000">
          <a:off x="8772546" y="1822564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-5400000">
        <a:off x="8858378" y="1871456"/>
        <a:ext cx="404168" cy="403082"/>
      </dsp:txXfrm>
    </dsp:sp>
    <dsp:sp modelId="{6B770A2C-4B0C-4AB7-9C19-49D9880E20E0}">
      <dsp:nvSpPr>
        <dsp:cNvPr id="0" name=""/>
        <dsp:cNvSpPr/>
      </dsp:nvSpPr>
      <dsp:spPr>
        <a:xfrm>
          <a:off x="7702368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Desire To Eat </a:t>
          </a:r>
        </a:p>
      </dsp:txBody>
      <dsp:txXfrm>
        <a:off x="7750101" y="2766639"/>
        <a:ext cx="2620721" cy="1534246"/>
      </dsp:txXfrm>
    </dsp:sp>
    <dsp:sp modelId="{A334AF9A-D075-4FB7-826C-7E87B8F9DBE3}">
      <dsp:nvSpPr>
        <dsp:cNvPr id="0" name=""/>
        <dsp:cNvSpPr/>
      </dsp:nvSpPr>
      <dsp:spPr>
        <a:xfrm rot="10800000">
          <a:off x="6887512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7060261" y="3331678"/>
        <a:ext cx="403082" cy="404168"/>
      </dsp:txXfrm>
    </dsp:sp>
    <dsp:sp modelId="{5D0694DD-7A39-4C94-9506-1D5A55ECF762}">
      <dsp:nvSpPr>
        <dsp:cNvPr id="0" name=""/>
        <dsp:cNvSpPr/>
      </dsp:nvSpPr>
      <dsp:spPr>
        <a:xfrm>
          <a:off x="3899706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Available Solution to Feelings</a:t>
          </a:r>
        </a:p>
      </dsp:txBody>
      <dsp:txXfrm>
        <a:off x="3947439" y="2766639"/>
        <a:ext cx="2620721" cy="1534246"/>
      </dsp:txXfrm>
    </dsp:sp>
    <dsp:sp modelId="{B8CE8521-1806-4F5D-B00B-192DD135378F}">
      <dsp:nvSpPr>
        <dsp:cNvPr id="0" name=""/>
        <dsp:cNvSpPr/>
      </dsp:nvSpPr>
      <dsp:spPr>
        <a:xfrm rot="10800000">
          <a:off x="3084849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3257598" y="3331678"/>
        <a:ext cx="403082" cy="404168"/>
      </dsp:txXfrm>
    </dsp:sp>
    <dsp:sp modelId="{9691FD48-459B-46EB-83F7-577BB6F524E4}">
      <dsp:nvSpPr>
        <dsp:cNvPr id="0" name=""/>
        <dsp:cNvSpPr/>
      </dsp:nvSpPr>
      <dsp:spPr>
        <a:xfrm>
          <a:off x="97043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Hunger!</a:t>
          </a:r>
        </a:p>
      </dsp:txBody>
      <dsp:txXfrm>
        <a:off x="144776" y="2766639"/>
        <a:ext cx="2620721" cy="1534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FD7C4-5D9B-4962-8D5E-614B097CCF49}">
      <dsp:nvSpPr>
        <dsp:cNvPr id="0" name=""/>
        <dsp:cNvSpPr/>
      </dsp:nvSpPr>
      <dsp:spPr>
        <a:xfrm>
          <a:off x="97043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Lack of Access </a:t>
          </a:r>
        </a:p>
      </dsp:txBody>
      <dsp:txXfrm>
        <a:off x="144776" y="50451"/>
        <a:ext cx="2620721" cy="1534246"/>
      </dsp:txXfrm>
    </dsp:sp>
    <dsp:sp modelId="{F1C1C8E3-B171-43A5-8281-72C279B9D688}">
      <dsp:nvSpPr>
        <dsp:cNvPr id="0" name=""/>
        <dsp:cNvSpPr/>
      </dsp:nvSpPr>
      <dsp:spPr>
        <a:xfrm>
          <a:off x="3052255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3052255" y="615490"/>
        <a:ext cx="403082" cy="404168"/>
      </dsp:txXfrm>
    </dsp:sp>
    <dsp:sp modelId="{EE9F87FC-BFF5-436D-92BE-84FDF0D30ECA}">
      <dsp:nvSpPr>
        <dsp:cNvPr id="0" name=""/>
        <dsp:cNvSpPr/>
      </dsp:nvSpPr>
      <dsp:spPr>
        <a:xfrm>
          <a:off x="3899706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Lack of Availability</a:t>
          </a:r>
        </a:p>
      </dsp:txBody>
      <dsp:txXfrm>
        <a:off x="3947439" y="50451"/>
        <a:ext cx="2620721" cy="1534246"/>
      </dsp:txXfrm>
    </dsp:sp>
    <dsp:sp modelId="{66AE1D8B-D168-4FF0-AAAA-4D11CBBA4B56}">
      <dsp:nvSpPr>
        <dsp:cNvPr id="0" name=""/>
        <dsp:cNvSpPr/>
      </dsp:nvSpPr>
      <dsp:spPr>
        <a:xfrm>
          <a:off x="6854918" y="480767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>
        <a:off x="6854918" y="615490"/>
        <a:ext cx="403082" cy="404168"/>
      </dsp:txXfrm>
    </dsp:sp>
    <dsp:sp modelId="{CBC2A1F6-0D95-4BF8-A4FC-1E47E59F957A}">
      <dsp:nvSpPr>
        <dsp:cNvPr id="0" name=""/>
        <dsp:cNvSpPr/>
      </dsp:nvSpPr>
      <dsp:spPr>
        <a:xfrm>
          <a:off x="7702368" y="2718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Lack of Affordability</a:t>
          </a:r>
        </a:p>
      </dsp:txBody>
      <dsp:txXfrm>
        <a:off x="7750101" y="50451"/>
        <a:ext cx="2620721" cy="1534246"/>
      </dsp:txXfrm>
    </dsp:sp>
    <dsp:sp modelId="{6AEE5C2C-47F7-4657-A1C0-3FAA2B6F59EC}">
      <dsp:nvSpPr>
        <dsp:cNvPr id="0" name=""/>
        <dsp:cNvSpPr/>
      </dsp:nvSpPr>
      <dsp:spPr>
        <a:xfrm rot="5400000">
          <a:off x="8772546" y="1822564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-5400000">
        <a:off x="8858378" y="1871456"/>
        <a:ext cx="404168" cy="403082"/>
      </dsp:txXfrm>
    </dsp:sp>
    <dsp:sp modelId="{6B770A2C-4B0C-4AB7-9C19-49D9880E20E0}">
      <dsp:nvSpPr>
        <dsp:cNvPr id="0" name=""/>
        <dsp:cNvSpPr/>
      </dsp:nvSpPr>
      <dsp:spPr>
        <a:xfrm>
          <a:off x="7702368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Lack of Nutrients</a:t>
          </a:r>
        </a:p>
      </dsp:txBody>
      <dsp:txXfrm>
        <a:off x="7750101" y="2766639"/>
        <a:ext cx="2620721" cy="1534246"/>
      </dsp:txXfrm>
    </dsp:sp>
    <dsp:sp modelId="{A334AF9A-D075-4FB7-826C-7E87B8F9DBE3}">
      <dsp:nvSpPr>
        <dsp:cNvPr id="0" name=""/>
        <dsp:cNvSpPr/>
      </dsp:nvSpPr>
      <dsp:spPr>
        <a:xfrm rot="10800000">
          <a:off x="6887512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7060261" y="3331678"/>
        <a:ext cx="403082" cy="404168"/>
      </dsp:txXfrm>
    </dsp:sp>
    <dsp:sp modelId="{5D0694DD-7A39-4C94-9506-1D5A55ECF762}">
      <dsp:nvSpPr>
        <dsp:cNvPr id="0" name=""/>
        <dsp:cNvSpPr/>
      </dsp:nvSpPr>
      <dsp:spPr>
        <a:xfrm>
          <a:off x="3899706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No Solution Available</a:t>
          </a:r>
        </a:p>
      </dsp:txBody>
      <dsp:txXfrm>
        <a:off x="3947439" y="2766639"/>
        <a:ext cx="2620721" cy="1534246"/>
      </dsp:txXfrm>
    </dsp:sp>
    <dsp:sp modelId="{B8CE8521-1806-4F5D-B00B-192DD135378F}">
      <dsp:nvSpPr>
        <dsp:cNvPr id="0" name=""/>
        <dsp:cNvSpPr/>
      </dsp:nvSpPr>
      <dsp:spPr>
        <a:xfrm rot="10800000">
          <a:off x="3084849" y="3196955"/>
          <a:ext cx="575831" cy="6736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kern="1200"/>
        </a:p>
      </dsp:txBody>
      <dsp:txXfrm rot="10800000">
        <a:off x="3257598" y="3331678"/>
        <a:ext cx="403082" cy="404168"/>
      </dsp:txXfrm>
    </dsp:sp>
    <dsp:sp modelId="{9691FD48-459B-46EB-83F7-577BB6F524E4}">
      <dsp:nvSpPr>
        <dsp:cNvPr id="0" name=""/>
        <dsp:cNvSpPr/>
      </dsp:nvSpPr>
      <dsp:spPr>
        <a:xfrm>
          <a:off x="97043" y="2718906"/>
          <a:ext cx="2716187" cy="162971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solidFill>
                <a:schemeClr val="tx1"/>
              </a:solidFill>
              <a:latin typeface="Frankfurter Com Medium" panose="020F0604020204080C04" pitchFamily="34" charset="0"/>
            </a:rPr>
            <a:t>Food Insecurity!</a:t>
          </a:r>
        </a:p>
      </dsp:txBody>
      <dsp:txXfrm>
        <a:off x="144776" y="2766639"/>
        <a:ext cx="2620721" cy="1534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24861-18A2-4080-8391-AEF813B8D6C9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Frankfurter Com Medium" panose="020F0604020204080C04" pitchFamily="34" charset="0"/>
            </a:rPr>
            <a:t>Climate Change</a:t>
          </a:r>
        </a:p>
      </dsp:txBody>
      <dsp:txXfrm>
        <a:off x="0" y="39687"/>
        <a:ext cx="3286125" cy="1971675"/>
      </dsp:txXfrm>
    </dsp:sp>
    <dsp:sp modelId="{261557D2-5DC4-4327-A98F-D524D1B49FA7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Frankfurter Com Medium" panose="020F0604020204080C04" pitchFamily="34" charset="0"/>
            </a:rPr>
            <a:t>Economic Change</a:t>
          </a:r>
        </a:p>
      </dsp:txBody>
      <dsp:txXfrm>
        <a:off x="3614737" y="39687"/>
        <a:ext cx="3286125" cy="1971675"/>
      </dsp:txXfrm>
    </dsp:sp>
    <dsp:sp modelId="{33FF1693-4421-4C21-9840-D9DA2D110FE2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Frankfurter Com Medium" panose="020F0604020204080C04" pitchFamily="34" charset="0"/>
            </a:rPr>
            <a:t>Conflict</a:t>
          </a:r>
        </a:p>
      </dsp:txBody>
      <dsp:txXfrm>
        <a:off x="7229475" y="39687"/>
        <a:ext cx="3286125" cy="1971675"/>
      </dsp:txXfrm>
    </dsp:sp>
    <dsp:sp modelId="{15AE9447-1F95-4F19-B0E8-77588A373C9E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Frankfurter Com Medium" panose="020F0604020204080C04" pitchFamily="34" charset="0"/>
            </a:rPr>
            <a:t>Population Growth</a:t>
          </a:r>
        </a:p>
      </dsp:txBody>
      <dsp:txXfrm>
        <a:off x="1807368" y="2339975"/>
        <a:ext cx="3286125" cy="1971675"/>
      </dsp:txXfrm>
    </dsp:sp>
    <dsp:sp modelId="{EDFB4638-1A95-4E7A-86DD-D4BCD5AC4FA6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kern="1200" dirty="0">
              <a:latin typeface="Frankfurter Com Medium" panose="020F0604020204080C04" pitchFamily="34" charset="0"/>
            </a:rPr>
            <a:t>Access</a:t>
          </a:r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6C36F-C19F-49C6-B7E4-615CC7663A69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38476-9892-4711-B1F6-65615B09C9A8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Frankfurter Com Medium" panose="020F0604020204080C04" pitchFamily="34" charset="0"/>
            </a:rPr>
            <a:t>Organic Farming</a:t>
          </a:r>
        </a:p>
      </dsp:txBody>
      <dsp:txXfrm>
        <a:off x="573335" y="67003"/>
        <a:ext cx="7265810" cy="879050"/>
      </dsp:txXfrm>
    </dsp:sp>
    <dsp:sp modelId="{E825BBBF-E83F-454D-AFEF-2071F007C01C}">
      <dsp:nvSpPr>
        <dsp:cNvPr id="0" name=""/>
        <dsp:cNvSpPr/>
      </dsp:nvSpPr>
      <dsp:spPr>
        <a:xfrm>
          <a:off x="0" y="2003409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B48C9-62B0-48CF-961B-F8B885752601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Frankfurter Com Medium" panose="020F0604020204080C04" pitchFamily="34" charset="0"/>
            </a:rPr>
            <a:t>Fairtrade</a:t>
          </a:r>
        </a:p>
      </dsp:txBody>
      <dsp:txXfrm>
        <a:off x="573335" y="1563884"/>
        <a:ext cx="7265810" cy="879050"/>
      </dsp:txXfrm>
    </dsp:sp>
    <dsp:sp modelId="{1B18C577-480D-456A-85FB-C12068B51FB1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EC5DD-3B42-4A9D-9373-9E1BD480B1EB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Frankfurter Com Medium" panose="020F0604020204080C04" pitchFamily="34" charset="0"/>
            </a:rPr>
            <a:t>Science</a:t>
          </a:r>
        </a:p>
      </dsp:txBody>
      <dsp:txXfrm>
        <a:off x="573335" y="3060764"/>
        <a:ext cx="7265810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71C35-3B48-4F44-A9AB-A53C93B9E6C8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1A3F2-340C-4E42-948F-CFC98FDF4516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Social Impacts</a:t>
          </a:r>
        </a:p>
      </dsp:txBody>
      <dsp:txXfrm>
        <a:off x="573335" y="67003"/>
        <a:ext cx="7265810" cy="879050"/>
      </dsp:txXfrm>
    </dsp:sp>
    <dsp:sp modelId="{5F6615CE-07DC-4C66-B2FD-866694921850}">
      <dsp:nvSpPr>
        <dsp:cNvPr id="0" name=""/>
        <dsp:cNvSpPr/>
      </dsp:nvSpPr>
      <dsp:spPr>
        <a:xfrm>
          <a:off x="0" y="2022458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87771-86A9-4306-84DD-5E338540E498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Economic Impacts</a:t>
          </a:r>
        </a:p>
      </dsp:txBody>
      <dsp:txXfrm>
        <a:off x="573335" y="1563884"/>
        <a:ext cx="7265810" cy="879050"/>
      </dsp:txXfrm>
    </dsp:sp>
    <dsp:sp modelId="{2804AB1D-9A70-40D4-9724-E0A54602625F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020F6-E2AB-4FD8-8F81-806E3505986F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Environmental Impacts</a:t>
          </a:r>
        </a:p>
      </dsp:txBody>
      <dsp:txXfrm>
        <a:off x="573335" y="3060764"/>
        <a:ext cx="72658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771A1-7F45-4D33-B507-AE287EE020BD}" type="datetimeFigureOut">
              <a:rPr lang="en-GB" smtClean="0"/>
              <a:t>01/02/2023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F3DFC-2DA5-4E29-9ED9-580542A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46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8164D-A629-BFA4-8531-597C47F4E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1B79CD-A409-64D1-FDAA-505DE2987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2DBF5-E636-B7E9-6897-3AFE0ECD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5E14-1907-4857-BC33-18B17731EE24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648A2-1489-86B9-4A32-7B703F7A6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4F588-E74B-70F4-14FC-92EE8A6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46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2A42-6AFD-6D47-CAF8-CEC2B9A6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2FB4-DC37-4619-BD52-C78B8A035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B6E5B-BC9B-8AFB-3175-A081D009D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2E9D4-57B8-45BD-98C5-EFB22FF42019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EA44A-E0D2-D06E-E0B1-56D9C5F25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59ADF-481F-9456-511A-188455627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68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937D-3DB3-B356-FB35-6A0DA722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2D9B-19D0-0D95-FCCC-4604B777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E441-DFEA-C944-08BB-CEA66402C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D4D7-AF9F-4EB9-AAB4-D4C064B82188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76D70-400F-AD1C-91C2-E2D6BD1BE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1AF-67E2-BA85-AD76-41C6ABA9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340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7977-F22E-EAA1-5B70-819E504E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0C8E1-196A-4192-A112-3EEA2CDDC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7C8EA-7627-4057-4EEF-65177C138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5D922-120B-6752-9CFB-BF7EED95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360F-1D85-486C-8679-7A2409B9DBFA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5C0F3-B770-B35B-9828-C73852CA0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7F92C-B292-63C5-E783-91974FCD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0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1811-84A6-A69D-FA0D-F3EB6B08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30265-BEBC-BB15-3A82-F8316F3F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882AD-E5ED-9CB8-EBBE-2A17119C6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9D7D9D-4B4F-9379-E9FE-83A02140F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60F44D-FEC5-8A64-9BD4-740530FDA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7826DA-F8B9-1673-42BA-FCDCC2FE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68F0-F4FF-48C6-AD09-27316AB2FD68}" type="datetime1">
              <a:rPr lang="en-GB" smtClean="0"/>
              <a:t>01/02/2023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1B05CF-1598-143D-66AC-C6E8553E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9F292B-83AA-655A-F257-33F42A3F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9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1F1B-6D7A-2DF0-00D8-A0218F2C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93D23B-D408-85BB-A9F0-A1A0F5F2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E5BDC-7188-4B9F-A43E-90CC450B349F}" type="datetime1">
              <a:rPr lang="en-GB" smtClean="0"/>
              <a:t>01/02/2023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8A6B-55EF-FF39-AADD-6C4B879C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68FC8-B359-FADE-44F5-E1D96A942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70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3EECC-B118-EB73-1509-00D97C5A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395C3-3EB7-4ECB-B857-677643F7F871}" type="datetime1">
              <a:rPr lang="en-GB" smtClean="0"/>
              <a:t>01/02/2023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4A2B8B-1A22-E56E-FD5E-15DC2D47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55398-8E59-7629-B8E5-891D3BB8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46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23AAD-119C-F19A-1458-7DB98E2E9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D8C7D-A202-D146-A603-076EB7B14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FFD3F-4131-40DD-23AC-E352A56EC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C18AA2-52F1-FC2F-5018-300AF276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F6EF-8E08-49F0-B926-DBB72434BA5A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56678-26E1-494D-1E6B-FD9A864B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ABE52-E2CA-A46D-4FCA-1572994E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54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483B-64DA-E654-4EF3-55AFF808D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5B1852-1005-73FA-D1C6-7F204C016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B1E1E-4142-4898-0781-4D87A347E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13159-CE02-0F41-5A1E-6568B01E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200D5-4FE6-47D8-8E71-E1626EE67403}" type="datetime1">
              <a:rPr lang="en-GB" smtClean="0"/>
              <a:t>01/02/2023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AAA19-BE3C-4114-C642-E7E1F1F9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91A69-F1C3-3D32-B0A1-CEC5115D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82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9DDA-79AC-EF63-0B9A-9758056D5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A241A-1778-677B-465C-D6098E877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E93EE-62D9-F192-6F5B-1E0F8744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B601-C47D-4963-94B3-ABACBEEA1D42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A911E-C2BD-BD1C-98E6-3EF99D53B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0AE8-5F8A-02D8-CE1E-60FB131E2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95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2E10C-5B17-026F-4AE6-F12F24508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BA89E7-DB6D-D59B-536E-41C020465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D3322-CD50-D3F6-3825-350AA5212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141F-27FD-4C97-BFE6-B16DAF5546D0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1DCA0-3ABD-6066-B859-15EA5E38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3F0CF-808C-5267-5F86-66ACB331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744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2A72E-856D-3ADB-D9DB-F55AA2D6C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F3108-48EC-86DA-E1FF-1E91EAEFB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1ADCF-0054-471A-EBC3-799AD4B4D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1AEFE-A23C-4B09-84F1-9EAD81FC84A1}" type="datetime1">
              <a:rPr lang="en-GB" smtClean="0"/>
              <a:t>01/02/2023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773E5-B260-A61D-DA90-94A675849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A5DEC-71BC-2662-42F9-BA913130F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A073-730A-4E1E-85BC-E809078195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14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3140A3-3569-7997-D901-69AC43E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24037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Frankfurter Com Medium" panose="020F0604020204080C04" pitchFamily="34" charset="0"/>
              </a:rPr>
              <a:t>Sustainable Food</a:t>
            </a:r>
          </a:p>
        </p:txBody>
      </p:sp>
      <p:pic>
        <p:nvPicPr>
          <p:cNvPr id="10" name="Picture Placeholder 9" descr="Logo, company name&#10;&#10;Description automatically generated">
            <a:extLst>
              <a:ext uri="{FF2B5EF4-FFF2-40B4-BE49-F238E27FC236}">
                <a16:creationId xmlns:a16="http://schemas.microsoft.com/office/drawing/2014/main" id="{AE368474-7CD6-7503-71B3-4D32A91959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AD7678-48C0-E871-A26B-E9923C527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71775"/>
            <a:ext cx="3932237" cy="3811588"/>
          </a:xfrm>
        </p:spPr>
        <p:txBody>
          <a:bodyPr>
            <a:normAutofit/>
          </a:bodyPr>
          <a:lstStyle/>
          <a:p>
            <a:pPr algn="ctr"/>
            <a:endParaRPr lang="en-GB" sz="3200" dirty="0">
              <a:latin typeface="Frankfurter Com Medium" panose="020F0604020204080C04" pitchFamily="34" charset="0"/>
            </a:endParaRPr>
          </a:p>
          <a:p>
            <a:pPr algn="ctr"/>
            <a:endParaRPr lang="en-GB" sz="3200" dirty="0">
              <a:latin typeface="Frankfurter Com Medium" panose="020F0604020204080C04" pitchFamily="34" charset="0"/>
            </a:endParaRPr>
          </a:p>
          <a:p>
            <a:pPr algn="ctr"/>
            <a:r>
              <a:rPr lang="en-GB" sz="3200" dirty="0">
                <a:latin typeface="Frankfurter Com Medium" panose="020F0604020204080C04" pitchFamily="34" charset="0"/>
              </a:rPr>
              <a:t>Food Security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B6A69F1-67C2-739E-E893-A4D39111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91197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 fontScale="90000"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What is the difference between hunger and food insecurity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9CA4B8-344A-6BA1-0CD9-9D789A54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FF9C8-6DD3-424B-1026-19BE1CBCE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420" y="1590675"/>
            <a:ext cx="58293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6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9049-3451-B9FE-1823-415D0897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What is Hunger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D6D79F-5F40-1DFB-6319-D89E23D0A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44697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6B43C-7491-286E-29CA-475F9DB1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55566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Hungry ….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>
                <a:latin typeface="Frankfurter Com Medium" panose="020F0604020204080C04" pitchFamily="34" charset="0"/>
              </a:rPr>
              <a:t>Hungry is all about feelings –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Discomfort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Weakness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Lack of 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The Desire to 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Feelings can be personal and what 1 person feels could be different to others.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D10266-5827-A3C6-10FF-F60BB67C5F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78" r="24403" b="-1"/>
          <a:stretch/>
        </p:blipFill>
        <p:spPr>
          <a:xfrm>
            <a:off x="6576111" y="1095515"/>
            <a:ext cx="3154578" cy="46669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4629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79049-3451-B9FE-1823-415D0897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What is Food Insecurity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D6D79F-5F40-1DFB-6319-D89E23D0A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5852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6B43C-7491-286E-29CA-475F9DB11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</p:spTree>
    <p:extLst>
      <p:ext uri="{BB962C8B-B14F-4D97-AF65-F5344CB8AC3E}">
        <p14:creationId xmlns:p14="http://schemas.microsoft.com/office/powerpoint/2010/main" val="378263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Food Insecurity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>
                <a:latin typeface="Frankfurter Com Medium" panose="020F0604020204080C04" pitchFamily="34" charset="0"/>
              </a:rPr>
              <a:t>Food Insecurity is all about access –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Can a person get to the food?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Can a person afford the food?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Is the food available?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Frankfurter Com Medium" panose="020F0604020204080C04" pitchFamily="34" charset="0"/>
              </a:rPr>
              <a:t>Is the food available nutritious?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Frankfurter Com Medium" panose="020F0604020204080C04" pitchFamily="34" charset="0"/>
            </a:endParaRPr>
          </a:p>
          <a:p>
            <a:r>
              <a:rPr lang="en-GB" dirty="0">
                <a:latin typeface="Frankfurter Com Medium" panose="020F0604020204080C04" pitchFamily="34" charset="0"/>
              </a:rPr>
              <a:t>Access is measurable for each individual. Blocks to access may be different for everyone, however, if the answers to the above 4 questions is NO then this is food insecurity not hunger.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8EA112-2C31-3AE7-4F99-1E98C7E4C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111" y="902826"/>
            <a:ext cx="3154578" cy="47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5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What causes food insecurity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9CA4B8-344A-6BA1-0CD9-9D789A54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FF9C8-6DD3-424B-1026-19BE1CBCE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420" y="1590675"/>
            <a:ext cx="58293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4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07C57-B042-F83D-75D3-2A0FA2E4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Main Causes of Global Food Insecurity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DBA65-68A7-D604-92C6-187B228B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53B8D15-83D0-9592-93CF-3CE9A6F628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9322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8144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Climate Change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Frankfurter Com Medium" panose="020F0604020204080C04" pitchFamily="34" charset="0"/>
              </a:rPr>
              <a:t>Climate change, especially flooding and drought play a large role in food insecurity. </a:t>
            </a:r>
          </a:p>
          <a:p>
            <a:endParaRPr lang="en-GB" sz="2400" dirty="0">
              <a:latin typeface="Frankfurter Com Medium" panose="020F0604020204080C04" pitchFamily="34" charset="0"/>
            </a:endParaRPr>
          </a:p>
          <a:p>
            <a:r>
              <a:rPr lang="en-GB" sz="2400" dirty="0">
                <a:latin typeface="Frankfurter Com Medium" panose="020F0604020204080C04" pitchFamily="34" charset="0"/>
              </a:rPr>
              <a:t>Where people are responsible for growing or rearing their own food, drought and flooding can cause food insecurity for large numbers of people.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81DFD3-450C-7246-388B-C45202B3F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349" y="1523206"/>
            <a:ext cx="5589863" cy="381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8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Economic Change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Frankfurter Com Medium" panose="020F0604020204080C04" pitchFamily="34" charset="0"/>
              </a:rPr>
              <a:t>This is not just about household incomes. Several different factors can effect the economics of food insecurity.</a:t>
            </a:r>
          </a:p>
          <a:p>
            <a:r>
              <a:rPr lang="en-GB" sz="2400" dirty="0">
                <a:latin typeface="Frankfurter Com Medium" panose="020F0604020204080C04" pitchFamily="34" charset="0"/>
              </a:rPr>
              <a:t>If supply amounts of a product becomes smaller but demand to buy stays high the price will rise.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4CB71-8FE2-0BEA-4857-6C361DFF4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401" y="1582152"/>
            <a:ext cx="5538811" cy="369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07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Conflict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Countries at war or suffering civil unrest and disturbance show higher rates of food insecurity. Over 60% of those who are food insecure are living in conflict zones. </a:t>
            </a:r>
          </a:p>
          <a:p>
            <a:endParaRPr lang="en-GB" sz="2000" dirty="0">
              <a:latin typeface="Frankfurter Com Medium" panose="020F0604020204080C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Conflict forces people to flee from their homes, often leaving behind their only means to a livelihood.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3E90F0-3FD0-961D-E051-BD794DDFB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147" y="610602"/>
            <a:ext cx="3757863" cy="563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53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Population Growth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77319"/>
            <a:ext cx="3932237" cy="3811588"/>
          </a:xfrm>
        </p:spPr>
        <p:txBody>
          <a:bodyPr>
            <a:normAutofit/>
          </a:bodyPr>
          <a:lstStyle/>
          <a:p>
            <a:r>
              <a:rPr lang="en-GB" sz="2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According to the United Nations, the global population will be nearly 10 billion people by 2050.</a:t>
            </a:r>
          </a:p>
          <a:p>
            <a:endParaRPr lang="en-GB" sz="2000" dirty="0">
              <a:latin typeface="Frankfurter Com Medium" panose="020F0604020204080C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 the population continues to grow, it is necessary that food production and food accessibility grow to match it. </a:t>
            </a:r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D2E56-F147-6FCC-0491-C39183D95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729" y="1715627"/>
            <a:ext cx="5504378" cy="342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82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Access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77319"/>
            <a:ext cx="3932237" cy="3811588"/>
          </a:xfrm>
        </p:spPr>
        <p:txBody>
          <a:bodyPr>
            <a:normAutofit/>
          </a:bodyPr>
          <a:lstStyle/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 accessibility to nutritious and affordable food are growing as a cause of food insecurity within the UK. 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 accessibility issues could be lack of food shops offering healthy options or lack of transport to visit supermarkets. 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you think of any other accessibility blocks to nutritious and affordable food for all? </a:t>
            </a:r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EFB54-82B0-B5CF-6311-252C3E0A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907" y="1243012"/>
            <a:ext cx="58293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5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327BB17-0A2D-94B0-0A28-17A7E91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en-GB" sz="3000" dirty="0">
                <a:solidFill>
                  <a:srgbClr val="FFFFFF"/>
                </a:solidFill>
                <a:latin typeface="Frankfurter Com Medium" panose="020F0604020204080C04" pitchFamily="34" charset="0"/>
              </a:rPr>
              <a:t>What can we change to increase food security</a:t>
            </a:r>
          </a:p>
        </p:txBody>
      </p:sp>
      <p:pic>
        <p:nvPicPr>
          <p:cNvPr id="9" name="Content Placeholder 8" descr="Question Mark with solid fill">
            <a:extLst>
              <a:ext uri="{FF2B5EF4-FFF2-40B4-BE49-F238E27FC236}">
                <a16:creationId xmlns:a16="http://schemas.microsoft.com/office/drawing/2014/main" id="{7664CC79-1B21-9FE7-BB0D-1AD15CDD3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424" y="3233548"/>
            <a:ext cx="2918934" cy="2463940"/>
          </a:xfr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9CA4B8-344A-6BA1-0CD9-9D789A54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FF9C8-6DD3-424B-1026-19BE1CBCE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420" y="1590675"/>
            <a:ext cx="58293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9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C0EA-5EC6-5544-7C08-01C9F312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What can be done to increase food security and reduce global hunger?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E5D93-15F7-A273-325D-896E6A1F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EA807BB-F867-8A4B-72B8-DC2046C28C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159157"/>
              </p:ext>
            </p:extLst>
          </p:nvPr>
        </p:nvGraphicFramePr>
        <p:xfrm>
          <a:off x="838200" y="2000913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1825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Organic Farming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90700"/>
            <a:ext cx="3932237" cy="4298207"/>
          </a:xfrm>
        </p:spPr>
        <p:txBody>
          <a:bodyPr>
            <a:normAutofit/>
          </a:bodyPr>
          <a:lstStyle/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Organic farming is seen as a healthier and more sustainable way to feed our growing population with a smaller impact on our wider environment.   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Organic agriculture generally creates less soil and water pollution and lower greenhouse gas emissions, and is more energy efficient.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Organic agriculture is also associated with greater biodiversity of plants, animals, insects and microbes as well as genetic diversity. </a:t>
            </a:r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AE712D-1512-BED9-AE0B-4EF4C793B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977" y="1097605"/>
            <a:ext cx="3000375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93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Fairtrade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16932"/>
            <a:ext cx="3932237" cy="4371975"/>
          </a:xfrm>
        </p:spPr>
        <p:txBody>
          <a:bodyPr>
            <a:normAutofit/>
          </a:bodyPr>
          <a:lstStyle/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Fairtrade is all about paying a fair price for the things that we buy. 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will help people become food secure by ensuring that growers receive better prices for their crops, allowing them to support the workforce with better conditions and rates of pay.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Fairtrade products support over 1 million farmers and workers in 74 countries worldwide.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supporting Fairtrade producers we can directly support people have the money to afford nutritious foods.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2FE2E-4C3D-9F15-96BF-1C49415AF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977" y="1471070"/>
            <a:ext cx="3621188" cy="42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83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E8C9C5-7667-9D68-522E-BDEBB03D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28725"/>
          </a:xfrm>
        </p:spPr>
        <p:txBody>
          <a:bodyPr>
            <a:normAutofit/>
          </a:bodyPr>
          <a:lstStyle/>
          <a:p>
            <a:pPr algn="ctr"/>
            <a:r>
              <a:rPr lang="en-GB" sz="4400" dirty="0">
                <a:latin typeface="Frankfurter Com Medium" panose="020F0604020204080C04" pitchFamily="34" charset="0"/>
              </a:rPr>
              <a:t>Science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E0069-EA65-8E54-25BA-A4E17C04F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7288"/>
            <a:ext cx="3932237" cy="3661619"/>
          </a:xfrm>
        </p:spPr>
        <p:txBody>
          <a:bodyPr>
            <a:normAutofit/>
          </a:bodyPr>
          <a:lstStyle/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Scientific developments will allow for the world to move into a more food secure space. </a:t>
            </a:r>
          </a:p>
          <a:p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 crop modification to allow growers to produce food in times of drought, to GPS driven machines to enhance crop yield, science is playing a large role in the movement towards global food security. </a:t>
            </a:r>
          </a:p>
          <a:p>
            <a:endParaRPr lang="en-GB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03EA10-B71D-65E4-6575-E0BD87A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GB" sz="1100"/>
              <a:t>Food and Fuel UKHarvest 2023 - Registered Charity Number 1171916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D23B54-A016-6A6A-8C86-D33B0CA72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81" y="909842"/>
            <a:ext cx="5483880" cy="503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11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C9E7E-0B72-460F-DB61-151F846F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Benefits of a food secure nation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1AA77-2EC9-C572-2E30-A1A657D0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7157F2E-3CAB-81C0-5232-1B05790F3E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1702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7589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C703-FB79-AFC1-5658-049CF566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Frankfurter Com Medium" panose="020F0604020204080C04" pitchFamily="34" charset="0"/>
              </a:rPr>
              <a:t>Activity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2BA9A-586D-0F1A-EE59-9FD516C00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Food and Fuel UKHarvest 2023 - Registered Charity Number 1171916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A91AE1-529C-3FDA-CD5B-9E3F396CF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country is looking at ways that it can increase food security for it’s entire population. You have been asked, as a student ambassador, to identify the positive impacts a food secure population would have on society, economics and the environment.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Frankfurter Com Medium" panose="020F0604020204080C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each heading describe 5 different positive impacts that food security would have.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Frankfurter Com Medium" panose="020F0604020204080C04" pitchFamily="34" charset="0"/>
              </a:rPr>
              <a:t>Social Impacts</a:t>
            </a:r>
          </a:p>
          <a:p>
            <a:endParaRPr lang="en-GB" sz="1800" dirty="0">
              <a:latin typeface="Frankfurter Com Medium" panose="020F0604020204080C04" pitchFamily="34" charset="0"/>
            </a:endParaRPr>
          </a:p>
          <a:p>
            <a:r>
              <a:rPr lang="en-GB" sz="1800" dirty="0">
                <a:latin typeface="Frankfurter Com Medium" panose="020F0604020204080C04" pitchFamily="34" charset="0"/>
              </a:rPr>
              <a:t>Economic Impacts</a:t>
            </a:r>
          </a:p>
          <a:p>
            <a:endParaRPr lang="en-GB" sz="1800" dirty="0">
              <a:latin typeface="Frankfurter Com Medium" panose="020F0604020204080C04" pitchFamily="34" charset="0"/>
            </a:endParaRPr>
          </a:p>
          <a:p>
            <a:r>
              <a:rPr lang="en-GB" sz="1800" dirty="0">
                <a:latin typeface="Frankfurter Com Medium" panose="020F0604020204080C04" pitchFamily="34" charset="0"/>
              </a:rPr>
              <a:t>Environmental Impacts</a:t>
            </a:r>
          </a:p>
        </p:txBody>
      </p:sp>
    </p:spTree>
    <p:extLst>
      <p:ext uri="{BB962C8B-B14F-4D97-AF65-F5344CB8AC3E}">
        <p14:creationId xmlns:p14="http://schemas.microsoft.com/office/powerpoint/2010/main" val="4045610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9C28C15B2E4E4CAC3731DEEF748733" ma:contentTypeVersion="16" ma:contentTypeDescription="Create a new document." ma:contentTypeScope="" ma:versionID="8f7841f00d59624b2f8fa7ae196a7e5c">
  <xsd:schema xmlns:xsd="http://www.w3.org/2001/XMLSchema" xmlns:xs="http://www.w3.org/2001/XMLSchema" xmlns:p="http://schemas.microsoft.com/office/2006/metadata/properties" xmlns:ns2="8994843c-63b3-4050-81b9-d74989ddd902" xmlns:ns3="e2c40992-a26b-4e79-8552-1d92258178e8" targetNamespace="http://schemas.microsoft.com/office/2006/metadata/properties" ma:root="true" ma:fieldsID="704310a93f23dbc9bc4ad1c179cdeceb" ns2:_="" ns3:_="">
    <xsd:import namespace="8994843c-63b3-4050-81b9-d74989ddd902"/>
    <xsd:import namespace="e2c40992-a26b-4e79-8552-1d92258178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4843c-63b3-4050-81b9-d74989ddd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3fd081-794e-4c7e-aef9-13ee642be6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40992-a26b-4e79-8552-1d92258178e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2bbb851-c498-4aeb-a9a5-f11dfd8c7971}" ma:internalName="TaxCatchAll" ma:showField="CatchAllData" ma:web="e2c40992-a26b-4e79-8552-1d92258178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F3A5B2-0FC2-4D45-A799-A1A0C3B8BD53}"/>
</file>

<file path=customXml/itemProps2.xml><?xml version="1.0" encoding="utf-8"?>
<ds:datastoreItem xmlns:ds="http://schemas.openxmlformats.org/officeDocument/2006/customXml" ds:itemID="{AA9AEF63-3EB0-4475-A2C0-671AB6CB03E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915</Words>
  <Application>Microsoft Office PowerPoint</Application>
  <PresentationFormat>Widescreen</PresentationFormat>
  <Paragraphs>111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Frankfurter Com Medium</vt:lpstr>
      <vt:lpstr>Office Theme</vt:lpstr>
      <vt:lpstr>Sustainable Food</vt:lpstr>
      <vt:lpstr>What is the difference between hunger and food insecurity</vt:lpstr>
      <vt:lpstr>What is Hunger</vt:lpstr>
      <vt:lpstr>Hungry ….</vt:lpstr>
      <vt:lpstr>What is Food Insecurity</vt:lpstr>
      <vt:lpstr>Food Insecurity</vt:lpstr>
      <vt:lpstr>What causes food insecurity</vt:lpstr>
      <vt:lpstr>Main Causes of Global Food Insecurity</vt:lpstr>
      <vt:lpstr>Climate Change</vt:lpstr>
      <vt:lpstr>Economic Change</vt:lpstr>
      <vt:lpstr>Conflict</vt:lpstr>
      <vt:lpstr>Population Growth</vt:lpstr>
      <vt:lpstr>Access</vt:lpstr>
      <vt:lpstr>What can we change to increase food security</vt:lpstr>
      <vt:lpstr>What can be done to increase food security and reduce global hunger?</vt:lpstr>
      <vt:lpstr>Organic Farming</vt:lpstr>
      <vt:lpstr>Fairtrade</vt:lpstr>
      <vt:lpstr>Science</vt:lpstr>
      <vt:lpstr>Benefits of a food secure nation</vt:lpstr>
      <vt:lpstr>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Food</dc:title>
  <dc:creator>Simon Thresher</dc:creator>
  <cp:lastModifiedBy>Simon Thresher</cp:lastModifiedBy>
  <cp:revision>6</cp:revision>
  <dcterms:created xsi:type="dcterms:W3CDTF">2023-02-01T15:00:47Z</dcterms:created>
  <dcterms:modified xsi:type="dcterms:W3CDTF">2023-02-03T09:25:52Z</dcterms:modified>
</cp:coreProperties>
</file>